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3" r:id="rId3"/>
    <p:sldId id="314" r:id="rId4"/>
    <p:sldId id="326" r:id="rId5"/>
    <p:sldId id="327" r:id="rId6"/>
    <p:sldId id="328" r:id="rId7"/>
    <p:sldId id="346" r:id="rId8"/>
    <p:sldId id="331" r:id="rId9"/>
    <p:sldId id="332" r:id="rId10"/>
    <p:sldId id="347" r:id="rId11"/>
    <p:sldId id="348" r:id="rId12"/>
    <p:sldId id="352" r:id="rId13"/>
    <p:sldId id="353" r:id="rId14"/>
    <p:sldId id="358" r:id="rId15"/>
    <p:sldId id="356" r:id="rId16"/>
    <p:sldId id="357" r:id="rId17"/>
    <p:sldId id="359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</p:sldIdLst>
  <p:sldSz cx="9144000" cy="6858000" type="screen4x3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3658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pos="2880">
          <p15:clr>
            <a:srgbClr val="A4A3A4"/>
          </p15:clr>
        </p15:guide>
        <p15:guide id="5" pos="349">
          <p15:clr>
            <a:srgbClr val="A4A3A4"/>
          </p15:clr>
        </p15:guide>
        <p15:guide id="6" pos="5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8" d="100"/>
          <a:sy n="108" d="100"/>
        </p:scale>
        <p:origin x="-84" y="-48"/>
      </p:cViewPr>
      <p:guideLst>
        <p:guide orient="horz" pos="799"/>
        <p:guide orient="horz" pos="3658"/>
        <p:guide orient="horz" pos="1139"/>
        <p:guide pos="2880"/>
        <p:guide pos="349"/>
        <p:guide pos="5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Cijfers%20bij%20Demos-%20en%20tentoonstellingstekst%20-%20Jenny%20en%20Tinek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Cijfers%20bij%20Demos-%20en%20tentoonstellingstekst%20-%20Jenny%20en%20Tine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30949105914728E-2"/>
          <c:y val="0.22600000000000003"/>
          <c:w val="0.45529573590096284"/>
          <c:h val="0.66200000000000092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56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66F0A"/>
              </a:solidFill>
              <a:ln w="1256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256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56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'% eenzame ouderen'!$A$1:$A$3</c:f>
              <c:strCache>
                <c:ptCount val="3"/>
                <c:pt idx="0">
                  <c:v>Matig eenzaam</c:v>
                </c:pt>
                <c:pt idx="1">
                  <c:v>Sterk eenzaam</c:v>
                </c:pt>
                <c:pt idx="2">
                  <c:v>Niet eenzaam</c:v>
                </c:pt>
              </c:strCache>
            </c:strRef>
          </c:cat>
          <c:val>
            <c:numRef>
              <c:f>'% eenzame ouderen'!$B$1:$B$3</c:f>
              <c:numCache>
                <c:formatCode>General</c:formatCode>
                <c:ptCount val="3"/>
                <c:pt idx="0">
                  <c:v>28</c:v>
                </c:pt>
                <c:pt idx="1">
                  <c:v>4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eparator> </c:separator>
          <c:showLeaderLines val="1"/>
        </c:dLbls>
        <c:firstSliceAng val="250"/>
      </c:pieChart>
      <c:spPr>
        <a:noFill/>
        <a:ln w="2512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8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geen partner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Blad1!$B$2:$F$2</c:f>
              <c:strCache>
                <c:ptCount val="5"/>
                <c:pt idx="0">
                  <c:v>0-3 personen</c:v>
                </c:pt>
                <c:pt idx="1">
                  <c:v> 4-8 personen</c:v>
                </c:pt>
                <c:pt idx="2">
                  <c:v>9-13 personen</c:v>
                </c:pt>
                <c:pt idx="3">
                  <c:v>14-21 personen</c:v>
                </c:pt>
                <c:pt idx="4">
                  <c:v>22+ personen</c:v>
                </c:pt>
              </c:strCache>
            </c:strRef>
          </c:cat>
          <c:val>
            <c:numRef>
              <c:f>Blad1!$B$3:$F$3</c:f>
              <c:numCache>
                <c:formatCode>General</c:formatCode>
                <c:ptCount val="5"/>
                <c:pt idx="0">
                  <c:v>6.08</c:v>
                </c:pt>
                <c:pt idx="1">
                  <c:v>3.58</c:v>
                </c:pt>
                <c:pt idx="2">
                  <c:v>2.84</c:v>
                </c:pt>
                <c:pt idx="3">
                  <c:v>2.2400000000000002</c:v>
                </c:pt>
                <c:pt idx="4">
                  <c:v>2.06</c:v>
                </c:pt>
              </c:numCache>
            </c:numRef>
          </c:val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met partner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Blad1!$B$2:$F$2</c:f>
              <c:strCache>
                <c:ptCount val="5"/>
                <c:pt idx="0">
                  <c:v>0-3 personen</c:v>
                </c:pt>
                <c:pt idx="1">
                  <c:v> 4-8 personen</c:v>
                </c:pt>
                <c:pt idx="2">
                  <c:v>9-13 personen</c:v>
                </c:pt>
                <c:pt idx="3">
                  <c:v>14-21 personen</c:v>
                </c:pt>
                <c:pt idx="4">
                  <c:v>22+ personen</c:v>
                </c:pt>
              </c:strCache>
            </c:strRef>
          </c:cat>
          <c:val>
            <c:numRef>
              <c:f>Blad1!$B$4:$F$4</c:f>
              <c:numCache>
                <c:formatCode>General</c:formatCode>
                <c:ptCount val="5"/>
                <c:pt idx="0">
                  <c:v>3.8099999999999992</c:v>
                </c:pt>
                <c:pt idx="1">
                  <c:v>2.2799999999999998</c:v>
                </c:pt>
                <c:pt idx="2">
                  <c:v>1.6700000000000004</c:v>
                </c:pt>
                <c:pt idx="3">
                  <c:v>1.3800000000000001</c:v>
                </c:pt>
                <c:pt idx="4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391552"/>
        <c:axId val="120393088"/>
      </c:barChart>
      <c:catAx>
        <c:axId val="1203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6413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64134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l-NL"/>
          </a:p>
        </c:txPr>
        <c:crossAx val="120393088"/>
        <c:crosses val="autoZero"/>
        <c:auto val="1"/>
        <c:lblAlgn val="ctr"/>
        <c:lblOffset val="100"/>
        <c:noMultiLvlLbl val="0"/>
      </c:catAx>
      <c:valAx>
        <c:axId val="1203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56413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64134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l-NL"/>
          </a:p>
        </c:txPr>
        <c:crossAx val="120391552"/>
        <c:crosses val="autoZero"/>
        <c:crossBetween val="between"/>
      </c:valAx>
      <c:spPr>
        <a:noFill/>
        <a:ln>
          <a:solidFill>
            <a:srgbClr val="564134"/>
          </a:solidFill>
        </a:ln>
        <a:effectLst/>
      </c:spPr>
    </c:plotArea>
    <c:legend>
      <c:legendPos val="r"/>
      <c:overlay val="0"/>
      <c:spPr>
        <a:noFill/>
        <a:ln>
          <a:solidFill>
            <a:srgbClr val="56413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64134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Blad1!$A$8</c:f>
              <c:strCache>
                <c:ptCount val="1"/>
                <c:pt idx="0">
                  <c:v>geen kinderen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Blad1!$B$7:$F$7</c:f>
              <c:strCache>
                <c:ptCount val="5"/>
                <c:pt idx="0">
                  <c:v>0-3 personen</c:v>
                </c:pt>
                <c:pt idx="1">
                  <c:v> 4-8 personen</c:v>
                </c:pt>
                <c:pt idx="2">
                  <c:v>9-13 personen</c:v>
                </c:pt>
                <c:pt idx="3">
                  <c:v>14-21 personen</c:v>
                </c:pt>
                <c:pt idx="4">
                  <c:v>22+ personen</c:v>
                </c:pt>
              </c:strCache>
            </c:strRef>
          </c:cat>
          <c:val>
            <c:numRef>
              <c:f>Blad1!$B$8:$F$8</c:f>
              <c:numCache>
                <c:formatCode>General</c:formatCode>
                <c:ptCount val="5"/>
                <c:pt idx="0">
                  <c:v>6.22</c:v>
                </c:pt>
                <c:pt idx="1">
                  <c:v>3.21</c:v>
                </c:pt>
                <c:pt idx="2">
                  <c:v>1.79</c:v>
                </c:pt>
                <c:pt idx="3">
                  <c:v>1.6800000000000004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Blad1!$A$9</c:f>
              <c:strCache>
                <c:ptCount val="1"/>
                <c:pt idx="0">
                  <c:v>met kinderen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Blad1!$B$7:$F$7</c:f>
              <c:strCache>
                <c:ptCount val="5"/>
                <c:pt idx="0">
                  <c:v>0-3 personen</c:v>
                </c:pt>
                <c:pt idx="1">
                  <c:v> 4-8 personen</c:v>
                </c:pt>
                <c:pt idx="2">
                  <c:v>9-13 personen</c:v>
                </c:pt>
                <c:pt idx="3">
                  <c:v>14-21 personen</c:v>
                </c:pt>
                <c:pt idx="4">
                  <c:v>22+ personen</c:v>
                </c:pt>
              </c:strCache>
            </c:strRef>
          </c:cat>
          <c:val>
            <c:numRef>
              <c:f>Blad1!$B$9:$F$9</c:f>
              <c:numCache>
                <c:formatCode>General</c:formatCode>
                <c:ptCount val="5"/>
                <c:pt idx="0">
                  <c:v>3.7600000000000002</c:v>
                </c:pt>
                <c:pt idx="1">
                  <c:v>2.77</c:v>
                </c:pt>
                <c:pt idx="2">
                  <c:v>2.1</c:v>
                </c:pt>
                <c:pt idx="3">
                  <c:v>1.6500000000000001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29184"/>
        <c:axId val="120459648"/>
      </c:barChart>
      <c:catAx>
        <c:axId val="1204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6413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64134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l-NL"/>
          </a:p>
        </c:txPr>
        <c:crossAx val="120459648"/>
        <c:crosses val="autoZero"/>
        <c:auto val="1"/>
        <c:lblAlgn val="ctr"/>
        <c:lblOffset val="100"/>
        <c:noMultiLvlLbl val="0"/>
      </c:catAx>
      <c:valAx>
        <c:axId val="12045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56413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64134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nl-NL"/>
          </a:p>
        </c:txPr>
        <c:crossAx val="120429184"/>
        <c:crosses val="autoZero"/>
        <c:crossBetween val="between"/>
      </c:valAx>
      <c:spPr>
        <a:noFill/>
        <a:ln>
          <a:solidFill>
            <a:srgbClr val="564134"/>
          </a:solidFill>
        </a:ln>
        <a:effectLst/>
      </c:spPr>
    </c:plotArea>
    <c:legend>
      <c:legendPos val="r"/>
      <c:overlay val="0"/>
      <c:spPr>
        <a:noFill/>
        <a:ln>
          <a:solidFill>
            <a:srgbClr val="564134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564134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0.1345</cdr:x>
      <cdr:y>0.1015</cdr:y>
    </cdr:to>
    <cdr:sp macro="" textlink="">
      <cdr:nvSpPr>
        <cdr:cNvPr id="26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1369" cy="483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0.62975</cdr:x>
      <cdr:y>0.3753</cdr:y>
    </cdr:from>
    <cdr:to>
      <cdr:x>1</cdr:x>
      <cdr:y>0.44355</cdr:y>
    </cdr:to>
    <cdr:sp macro="" textlink="">
      <cdr:nvSpPr>
        <cdr:cNvPr id="26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1828" y="1763551"/>
          <a:ext cx="2535060" cy="32070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l-NL" sz="1800" b="1" i="0" u="none" strike="noStrike" baseline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Sterk eenzaam (4%)</a:t>
          </a:r>
          <a:endParaRPr lang="nl-NL" sz="1000" b="0" i="0" u="none" strike="noStrike" baseline="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 rtl="0">
            <a:defRPr sz="1000"/>
          </a:pPr>
          <a:endParaRPr lang="nl-NL" sz="10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0.62975</cdr:x>
      <cdr:y>0.492</cdr:y>
    </cdr:from>
    <cdr:to>
      <cdr:x>1</cdr:x>
      <cdr:y>0.561</cdr:y>
    </cdr:to>
    <cdr:sp macro="" textlink="">
      <cdr:nvSpPr>
        <cdr:cNvPr id="26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60814" y="2343150"/>
          <a:ext cx="2563861" cy="328613"/>
        </a:xfrm>
        <a:prstGeom xmlns:a="http://schemas.openxmlformats.org/drawingml/2006/main" prst="rect">
          <a:avLst/>
        </a:prstGeom>
        <a:solidFill xmlns:a="http://schemas.openxmlformats.org/drawingml/2006/main">
          <a:srgbClr val="F66F0A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l-NL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Matig eenzaam (28%)</a:t>
          </a:r>
          <a:endParaRPr lang="nl-NL" sz="1000" b="0" i="0" u="none" strike="noStrike" baseline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 rtl="0">
            <a:defRPr sz="1000"/>
          </a:pPr>
          <a:endParaRPr lang="nl-NL" sz="10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0.62975</cdr:x>
      <cdr:y>0.60725</cdr:y>
    </cdr:from>
    <cdr:to>
      <cdr:x>1</cdr:x>
      <cdr:y>0.67675</cdr:y>
    </cdr:to>
    <cdr:sp macro="" textlink="">
      <cdr:nvSpPr>
        <cdr:cNvPr id="266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60814" y="2892028"/>
          <a:ext cx="2563861" cy="33099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nl-NL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Niet eenzaam (68%)</a:t>
          </a:r>
          <a:endParaRPr lang="nl-NL" sz="1000" b="0" i="0" u="none" strike="noStrike" baseline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 rtl="0">
            <a:defRPr sz="1000"/>
          </a:pPr>
          <a:endParaRPr lang="nl-NL" sz="10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536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0536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87C3157E-3531-49E4-9AA9-D2593653AA62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579"/>
            <a:ext cx="2984871" cy="500535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579"/>
            <a:ext cx="2984871" cy="500535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9B8148C2-D44F-4380-9330-2AF4D4CB69D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56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5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5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15-6-2017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1" tIns="46195" rIns="92391" bIns="461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2391" tIns="46195" rIns="92391" bIns="46195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54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82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2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nl-NL" altLang="nl-NL" sz="11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953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305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03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2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108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7387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nl-NL" sz="1100" dirty="0" smtClean="0"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904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342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39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3482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7621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88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687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772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324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138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44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475">
              <a:defRPr/>
            </a:pPr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91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98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75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99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964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38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8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540504" y="2544669"/>
            <a:ext cx="6984000" cy="12960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5000" b="0" i="0" cap="none" baseline="0"/>
            </a:lvl1pPr>
          </a:lstStyle>
          <a:p>
            <a:r>
              <a:rPr lang="en-GB" noProof="1" smtClean="0"/>
              <a:t>title (max 2 lines)</a:t>
            </a:r>
            <a:endParaRPr lang="en-GB" noProof="1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0000" y="4069980"/>
            <a:ext cx="7020000" cy="54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 smtClean="0"/>
              <a:t>Subtitle (max 2 lines)</a:t>
            </a:r>
            <a:endParaRPr lang="en-GB" noProof="1"/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9999" y="4689475"/>
            <a:ext cx="7020000" cy="630238"/>
          </a:xfrm>
        </p:spPr>
        <p:txBody>
          <a:bodyPr/>
          <a:lstStyle>
            <a:lvl1pPr>
              <a:lnSpc>
                <a:spcPct val="110000"/>
              </a:lnSpc>
              <a:defRPr sz="1800" b="0" baseline="0"/>
            </a:lvl1pPr>
          </a:lstStyle>
          <a:p>
            <a:pPr lvl="0"/>
            <a:r>
              <a:rPr lang="en-GB" noProof="1" smtClean="0"/>
              <a:t>Author name (max 2 lines)</a:t>
            </a:r>
          </a:p>
        </p:txBody>
      </p:sp>
      <p:sp>
        <p:nvSpPr>
          <p:cNvPr id="10" name="Tijdelijke aanduiding voor tekst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0000" y="5589134"/>
            <a:ext cx="7020000" cy="252000"/>
          </a:xfrm>
        </p:spPr>
        <p:txBody>
          <a:bodyPr/>
          <a:lstStyle>
            <a:lvl1pPr>
              <a:lnSpc>
                <a:spcPct val="110000"/>
              </a:lnSpc>
              <a:defRPr sz="18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1" smtClean="0"/>
              <a:t>Name conference, dd - mm - yyyy</a:t>
            </a:r>
            <a:endParaRPr lang="en-GB" noProof="1"/>
          </a:p>
        </p:txBody>
      </p:sp>
      <p:sp>
        <p:nvSpPr>
          <p:cNvPr id="11" name="Tijdelijke aanduiding voor tekst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40000" y="5903994"/>
            <a:ext cx="7020000" cy="648000"/>
          </a:xfrm>
        </p:spPr>
        <p:txBody>
          <a:bodyPr/>
          <a:lstStyle>
            <a:lvl1pPr>
              <a:lnSpc>
                <a:spcPct val="110000"/>
              </a:lnSpc>
              <a:defRPr sz="18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1" smtClean="0"/>
              <a:t>Address line (max 2 lines)</a:t>
            </a:r>
            <a:endParaRPr lang="en-GB" noProof="1"/>
          </a:p>
        </p:txBody>
      </p:sp>
      <p:grpSp>
        <p:nvGrpSpPr>
          <p:cNvPr id="29" name="Groep 2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" name="Groep 27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0" y="0"/>
                <a:ext cx="9144000" cy="6858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20"/>
                  </a:cxn>
                  <a:cxn ang="0">
                    <a:pos x="5760" y="4320"/>
                  </a:cxn>
                  <a:cxn ang="0">
                    <a:pos x="5760" y="4218"/>
                  </a:cxn>
                  <a:cxn ang="0">
                    <a:pos x="340" y="4218"/>
                  </a:cxn>
                  <a:cxn ang="0">
                    <a:pos x="114" y="3991"/>
                  </a:cxn>
                  <a:cxn ang="0">
                    <a:pos x="114" y="1179"/>
                  </a:cxn>
                  <a:cxn ang="0">
                    <a:pos x="5760" y="1179"/>
                  </a:cxn>
                  <a:cxn ang="0">
                    <a:pos x="5760" y="0"/>
                  </a:cxn>
                  <a:cxn ang="0">
                    <a:pos x="0" y="0"/>
                  </a:cxn>
                </a:cxnLst>
                <a:rect l="0" t="0" r="r" b="b"/>
                <a:pathLst>
                  <a:path w="5760" h="4320">
                    <a:moveTo>
                      <a:pt x="0" y="0"/>
                    </a:moveTo>
                    <a:lnTo>
                      <a:pt x="0" y="4320"/>
                    </a:lnTo>
                    <a:lnTo>
                      <a:pt x="5760" y="4320"/>
                    </a:lnTo>
                    <a:lnTo>
                      <a:pt x="5760" y="4218"/>
                    </a:lnTo>
                    <a:lnTo>
                      <a:pt x="340" y="4218"/>
                    </a:lnTo>
                    <a:lnTo>
                      <a:pt x="114" y="3991"/>
                    </a:lnTo>
                    <a:lnTo>
                      <a:pt x="114" y="1179"/>
                    </a:lnTo>
                    <a:lnTo>
                      <a:pt x="5760" y="1179"/>
                    </a:lnTo>
                    <a:lnTo>
                      <a:pt x="57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0" y="2235200"/>
                <a:ext cx="8763000" cy="4622800"/>
              </a:xfrm>
              <a:custGeom>
                <a:avLst/>
                <a:gdLst/>
                <a:ahLst/>
                <a:cxnLst>
                  <a:cxn ang="0">
                    <a:pos x="5520" y="2912"/>
                  </a:cxn>
                  <a:cxn ang="0">
                    <a:pos x="5520" y="229"/>
                  </a:cxn>
                  <a:cxn ang="0">
                    <a:pos x="5287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280" y="16"/>
                  </a:cxn>
                  <a:cxn ang="0">
                    <a:pos x="5504" y="236"/>
                  </a:cxn>
                  <a:cxn ang="0">
                    <a:pos x="5504" y="2912"/>
                  </a:cxn>
                  <a:cxn ang="0">
                    <a:pos x="5520" y="2912"/>
                  </a:cxn>
                </a:cxnLst>
                <a:rect l="0" t="0" r="r" b="b"/>
                <a:pathLst>
                  <a:path w="5520" h="2912">
                    <a:moveTo>
                      <a:pt x="5520" y="2912"/>
                    </a:moveTo>
                    <a:lnTo>
                      <a:pt x="5520" y="229"/>
                    </a:lnTo>
                    <a:lnTo>
                      <a:pt x="528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280" y="16"/>
                    </a:lnTo>
                    <a:lnTo>
                      <a:pt x="5504" y="236"/>
                    </a:lnTo>
                    <a:lnTo>
                      <a:pt x="5504" y="2912"/>
                    </a:lnTo>
                    <a:lnTo>
                      <a:pt x="5520" y="2912"/>
                    </a:lnTo>
                    <a:close/>
                  </a:path>
                </a:pathLst>
              </a:custGeom>
              <a:solidFill>
                <a:srgbClr val="91B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0" y="2235200"/>
                <a:ext cx="8763000" cy="4622800"/>
              </a:xfrm>
              <a:custGeom>
                <a:avLst/>
                <a:gdLst/>
                <a:ahLst/>
                <a:cxnLst>
                  <a:cxn ang="0">
                    <a:pos x="5520" y="2912"/>
                  </a:cxn>
                  <a:cxn ang="0">
                    <a:pos x="5520" y="229"/>
                  </a:cxn>
                  <a:cxn ang="0">
                    <a:pos x="5287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280" y="16"/>
                  </a:cxn>
                  <a:cxn ang="0">
                    <a:pos x="5504" y="236"/>
                  </a:cxn>
                  <a:cxn ang="0">
                    <a:pos x="5504" y="2912"/>
                  </a:cxn>
                </a:cxnLst>
                <a:rect l="0" t="0" r="r" b="b"/>
                <a:pathLst>
                  <a:path w="5520" h="2912">
                    <a:moveTo>
                      <a:pt x="5520" y="2912"/>
                    </a:moveTo>
                    <a:lnTo>
                      <a:pt x="5520" y="229"/>
                    </a:lnTo>
                    <a:lnTo>
                      <a:pt x="528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280" y="16"/>
                    </a:lnTo>
                    <a:lnTo>
                      <a:pt x="5504" y="236"/>
                    </a:lnTo>
                    <a:lnTo>
                      <a:pt x="5504" y="2912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295400" y="228600"/>
                <a:ext cx="1022350" cy="420688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0"/>
                  </a:cxn>
                  <a:cxn ang="0">
                    <a:pos x="644" y="0"/>
                  </a:cxn>
                  <a:cxn ang="0">
                    <a:pos x="644" y="265"/>
                  </a:cxn>
                  <a:cxn ang="0">
                    <a:pos x="636" y="265"/>
                  </a:cxn>
                  <a:cxn ang="0">
                    <a:pos x="636" y="8"/>
                  </a:cxn>
                  <a:cxn ang="0">
                    <a:pos x="8" y="8"/>
                  </a:cxn>
                  <a:cxn ang="0">
                    <a:pos x="8" y="265"/>
                  </a:cxn>
                  <a:cxn ang="0">
                    <a:pos x="0" y="265"/>
                  </a:cxn>
                </a:cxnLst>
                <a:rect l="0" t="0" r="r" b="b"/>
                <a:pathLst>
                  <a:path w="644" h="265">
                    <a:moveTo>
                      <a:pt x="0" y="265"/>
                    </a:moveTo>
                    <a:lnTo>
                      <a:pt x="0" y="0"/>
                    </a:lnTo>
                    <a:lnTo>
                      <a:pt x="644" y="0"/>
                    </a:lnTo>
                    <a:lnTo>
                      <a:pt x="644" y="265"/>
                    </a:lnTo>
                    <a:lnTo>
                      <a:pt x="636" y="265"/>
                    </a:lnTo>
                    <a:lnTo>
                      <a:pt x="636" y="8"/>
                    </a:lnTo>
                    <a:lnTo>
                      <a:pt x="8" y="8"/>
                    </a:lnTo>
                    <a:lnTo>
                      <a:pt x="8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584200" y="671513"/>
                <a:ext cx="430213" cy="412750"/>
              </a:xfrm>
              <a:custGeom>
                <a:avLst/>
                <a:gdLst/>
                <a:ahLst/>
                <a:cxnLst>
                  <a:cxn ang="0">
                    <a:pos x="154" y="1070"/>
                  </a:cxn>
                  <a:cxn ang="0">
                    <a:pos x="41" y="1214"/>
                  </a:cxn>
                  <a:cxn ang="0">
                    <a:pos x="0" y="1214"/>
                  </a:cxn>
                  <a:cxn ang="0">
                    <a:pos x="0" y="1276"/>
                  </a:cxn>
                  <a:cxn ang="0">
                    <a:pos x="206" y="1266"/>
                  </a:cxn>
                  <a:cxn ang="0">
                    <a:pos x="422" y="1276"/>
                  </a:cxn>
                  <a:cxn ang="0">
                    <a:pos x="422" y="1214"/>
                  </a:cxn>
                  <a:cxn ang="0">
                    <a:pos x="350" y="1214"/>
                  </a:cxn>
                  <a:cxn ang="0">
                    <a:pos x="247" y="1070"/>
                  </a:cxn>
                  <a:cxn ang="0">
                    <a:pos x="247" y="196"/>
                  </a:cxn>
                  <a:cxn ang="0">
                    <a:pos x="1152" y="1297"/>
                  </a:cxn>
                  <a:cxn ang="0">
                    <a:pos x="1214" y="1297"/>
                  </a:cxn>
                  <a:cxn ang="0">
                    <a:pos x="1214" y="196"/>
                  </a:cxn>
                  <a:cxn ang="0">
                    <a:pos x="1317" y="62"/>
                  </a:cxn>
                  <a:cxn ang="0">
                    <a:pos x="1358" y="62"/>
                  </a:cxn>
                  <a:cxn ang="0">
                    <a:pos x="1358" y="0"/>
                  </a:cxn>
                  <a:cxn ang="0">
                    <a:pos x="1163" y="11"/>
                  </a:cxn>
                  <a:cxn ang="0">
                    <a:pos x="947" y="0"/>
                  </a:cxn>
                  <a:cxn ang="0">
                    <a:pos x="947" y="62"/>
                  </a:cxn>
                  <a:cxn ang="0">
                    <a:pos x="1008" y="62"/>
                  </a:cxn>
                  <a:cxn ang="0">
                    <a:pos x="1111" y="196"/>
                  </a:cxn>
                  <a:cxn ang="0">
                    <a:pos x="1111" y="916"/>
                  </a:cxn>
                  <a:cxn ang="0">
                    <a:pos x="329" y="0"/>
                  </a:cxn>
                  <a:cxn ang="0">
                    <a:pos x="165" y="11"/>
                  </a:cxn>
                  <a:cxn ang="0">
                    <a:pos x="10" y="0"/>
                  </a:cxn>
                  <a:cxn ang="0">
                    <a:pos x="10" y="62"/>
                  </a:cxn>
                  <a:cxn ang="0">
                    <a:pos x="31" y="62"/>
                  </a:cxn>
                  <a:cxn ang="0">
                    <a:pos x="154" y="103"/>
                  </a:cxn>
                  <a:cxn ang="0">
                    <a:pos x="154" y="1070"/>
                  </a:cxn>
                </a:cxnLst>
                <a:rect l="0" t="0" r="r" b="b"/>
                <a:pathLst>
                  <a:path w="1358" h="1297">
                    <a:moveTo>
                      <a:pt x="154" y="1070"/>
                    </a:moveTo>
                    <a:cubicBezTo>
                      <a:pt x="152" y="1185"/>
                      <a:pt x="102" y="1209"/>
                      <a:pt x="41" y="1214"/>
                    </a:cubicBezTo>
                    <a:cubicBezTo>
                      <a:pt x="0" y="1214"/>
                      <a:pt x="0" y="1214"/>
                      <a:pt x="0" y="1214"/>
                    </a:cubicBezTo>
                    <a:cubicBezTo>
                      <a:pt x="0" y="1276"/>
                      <a:pt x="0" y="1276"/>
                      <a:pt x="0" y="1276"/>
                    </a:cubicBezTo>
                    <a:cubicBezTo>
                      <a:pt x="70" y="1268"/>
                      <a:pt x="127" y="1262"/>
                      <a:pt x="206" y="1266"/>
                    </a:cubicBezTo>
                    <a:cubicBezTo>
                      <a:pt x="272" y="1262"/>
                      <a:pt x="328" y="1268"/>
                      <a:pt x="422" y="1276"/>
                    </a:cubicBezTo>
                    <a:cubicBezTo>
                      <a:pt x="422" y="1214"/>
                      <a:pt x="422" y="1214"/>
                      <a:pt x="422" y="1214"/>
                    </a:cubicBezTo>
                    <a:cubicBezTo>
                      <a:pt x="350" y="1214"/>
                      <a:pt x="350" y="1214"/>
                      <a:pt x="350" y="1214"/>
                    </a:cubicBezTo>
                    <a:cubicBezTo>
                      <a:pt x="297" y="1209"/>
                      <a:pt x="247" y="1185"/>
                      <a:pt x="247" y="1070"/>
                    </a:cubicBezTo>
                    <a:cubicBezTo>
                      <a:pt x="247" y="196"/>
                      <a:pt x="247" y="196"/>
                      <a:pt x="247" y="196"/>
                    </a:cubicBezTo>
                    <a:cubicBezTo>
                      <a:pt x="1152" y="1297"/>
                      <a:pt x="1152" y="1297"/>
                      <a:pt x="1152" y="1297"/>
                    </a:cubicBezTo>
                    <a:cubicBezTo>
                      <a:pt x="1214" y="1297"/>
                      <a:pt x="1214" y="1297"/>
                      <a:pt x="1214" y="1297"/>
                    </a:cubicBezTo>
                    <a:cubicBezTo>
                      <a:pt x="1214" y="196"/>
                      <a:pt x="1214" y="196"/>
                      <a:pt x="1214" y="196"/>
                    </a:cubicBezTo>
                    <a:cubicBezTo>
                      <a:pt x="1209" y="78"/>
                      <a:pt x="1259" y="60"/>
                      <a:pt x="1317" y="62"/>
                    </a:cubicBezTo>
                    <a:cubicBezTo>
                      <a:pt x="1358" y="62"/>
                      <a:pt x="1358" y="62"/>
                      <a:pt x="1358" y="62"/>
                    </a:cubicBezTo>
                    <a:cubicBezTo>
                      <a:pt x="1358" y="0"/>
                      <a:pt x="1358" y="0"/>
                      <a:pt x="1358" y="0"/>
                    </a:cubicBezTo>
                    <a:cubicBezTo>
                      <a:pt x="1290" y="2"/>
                      <a:pt x="1234" y="7"/>
                      <a:pt x="1163" y="11"/>
                    </a:cubicBezTo>
                    <a:cubicBezTo>
                      <a:pt x="1089" y="7"/>
                      <a:pt x="1032" y="2"/>
                      <a:pt x="947" y="0"/>
                    </a:cubicBezTo>
                    <a:cubicBezTo>
                      <a:pt x="947" y="62"/>
                      <a:pt x="947" y="62"/>
                      <a:pt x="947" y="62"/>
                    </a:cubicBezTo>
                    <a:cubicBezTo>
                      <a:pt x="1008" y="62"/>
                      <a:pt x="1008" y="62"/>
                      <a:pt x="1008" y="62"/>
                    </a:cubicBezTo>
                    <a:cubicBezTo>
                      <a:pt x="1064" y="60"/>
                      <a:pt x="1114" y="78"/>
                      <a:pt x="1111" y="196"/>
                    </a:cubicBezTo>
                    <a:cubicBezTo>
                      <a:pt x="1111" y="916"/>
                      <a:pt x="1111" y="916"/>
                      <a:pt x="1111" y="916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79" y="2"/>
                      <a:pt x="224" y="7"/>
                      <a:pt x="165" y="11"/>
                    </a:cubicBezTo>
                    <a:cubicBezTo>
                      <a:pt x="114" y="7"/>
                      <a:pt x="63" y="2"/>
                      <a:pt x="10" y="0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77" y="60"/>
                      <a:pt x="125" y="62"/>
                      <a:pt x="154" y="103"/>
                    </a:cubicBezTo>
                    <a:lnTo>
                      <a:pt x="154" y="1070"/>
                    </a:lnTo>
                    <a:close/>
                  </a:path>
                </a:pathLst>
              </a:custGeom>
              <a:solidFill>
                <a:srgbClr val="56413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1266825" y="641350"/>
                <a:ext cx="68263" cy="77788"/>
              </a:xfrm>
              <a:custGeom>
                <a:avLst/>
                <a:gdLst/>
                <a:ahLst/>
                <a:cxnLst>
                  <a:cxn ang="0">
                    <a:pos x="216" y="127"/>
                  </a:cxn>
                  <a:cxn ang="0">
                    <a:pos x="113" y="4"/>
                  </a:cxn>
                  <a:cxn ang="0">
                    <a:pos x="0" y="127"/>
                  </a:cxn>
                  <a:cxn ang="0">
                    <a:pos x="113" y="240"/>
                  </a:cxn>
                  <a:cxn ang="0">
                    <a:pos x="216" y="127"/>
                  </a:cxn>
                </a:cxnLst>
                <a:rect l="0" t="0" r="r" b="b"/>
                <a:pathLst>
                  <a:path w="216" h="244">
                    <a:moveTo>
                      <a:pt x="216" y="127"/>
                    </a:moveTo>
                    <a:cubicBezTo>
                      <a:pt x="215" y="50"/>
                      <a:pt x="173" y="0"/>
                      <a:pt x="113" y="4"/>
                    </a:cubicBezTo>
                    <a:cubicBezTo>
                      <a:pt x="45" y="0"/>
                      <a:pt x="3" y="50"/>
                      <a:pt x="0" y="127"/>
                    </a:cubicBezTo>
                    <a:cubicBezTo>
                      <a:pt x="3" y="195"/>
                      <a:pt x="45" y="244"/>
                      <a:pt x="113" y="240"/>
                    </a:cubicBezTo>
                    <a:cubicBezTo>
                      <a:pt x="173" y="244"/>
                      <a:pt x="215" y="195"/>
                      <a:pt x="216" y="1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592263" y="671513"/>
                <a:ext cx="419100" cy="406400"/>
              </a:xfrm>
              <a:custGeom>
                <a:avLst/>
                <a:gdLst/>
                <a:ahLst/>
                <a:cxnLst>
                  <a:cxn ang="0">
                    <a:pos x="370" y="159"/>
                  </a:cxn>
                  <a:cxn ang="0">
                    <a:pos x="556" y="87"/>
                  </a:cxn>
                  <a:cxn ang="0">
                    <a:pos x="1101" y="652"/>
                  </a:cxn>
                  <a:cxn ang="0">
                    <a:pos x="535" y="1187"/>
                  </a:cxn>
                  <a:cxn ang="0">
                    <a:pos x="370" y="1105"/>
                  </a:cxn>
                  <a:cxn ang="0">
                    <a:pos x="370" y="159"/>
                  </a:cxn>
                  <a:cxn ang="0">
                    <a:pos x="175" y="1105"/>
                  </a:cxn>
                  <a:cxn ang="0">
                    <a:pos x="31" y="1218"/>
                  </a:cxn>
                  <a:cxn ang="0">
                    <a:pos x="0" y="1218"/>
                  </a:cxn>
                  <a:cxn ang="0">
                    <a:pos x="0" y="1280"/>
                  </a:cxn>
                  <a:cxn ang="0">
                    <a:pos x="278" y="1270"/>
                  </a:cxn>
                  <a:cxn ang="0">
                    <a:pos x="617" y="1280"/>
                  </a:cxn>
                  <a:cxn ang="0">
                    <a:pos x="1317" y="622"/>
                  </a:cxn>
                  <a:cxn ang="0">
                    <a:pos x="700" y="4"/>
                  </a:cxn>
                  <a:cxn ang="0">
                    <a:pos x="329" y="15"/>
                  </a:cxn>
                  <a:cxn ang="0">
                    <a:pos x="31" y="4"/>
                  </a:cxn>
                  <a:cxn ang="0">
                    <a:pos x="31" y="66"/>
                  </a:cxn>
                  <a:cxn ang="0">
                    <a:pos x="51" y="66"/>
                  </a:cxn>
                  <a:cxn ang="0">
                    <a:pos x="175" y="148"/>
                  </a:cxn>
                  <a:cxn ang="0">
                    <a:pos x="175" y="1105"/>
                  </a:cxn>
                </a:cxnLst>
                <a:rect l="0" t="0" r="r" b="b"/>
                <a:pathLst>
                  <a:path w="1320" h="1280">
                    <a:moveTo>
                      <a:pt x="370" y="159"/>
                    </a:moveTo>
                    <a:cubicBezTo>
                      <a:pt x="374" y="94"/>
                      <a:pt x="383" y="85"/>
                      <a:pt x="556" y="87"/>
                    </a:cubicBezTo>
                    <a:cubicBezTo>
                      <a:pt x="883" y="85"/>
                      <a:pt x="1097" y="223"/>
                      <a:pt x="1101" y="652"/>
                    </a:cubicBezTo>
                    <a:cubicBezTo>
                      <a:pt x="1097" y="1070"/>
                      <a:pt x="865" y="1192"/>
                      <a:pt x="535" y="1187"/>
                    </a:cubicBezTo>
                    <a:cubicBezTo>
                      <a:pt x="379" y="1192"/>
                      <a:pt x="374" y="1171"/>
                      <a:pt x="370" y="1105"/>
                    </a:cubicBezTo>
                    <a:lnTo>
                      <a:pt x="370" y="159"/>
                    </a:lnTo>
                    <a:close/>
                    <a:moveTo>
                      <a:pt x="175" y="1105"/>
                    </a:moveTo>
                    <a:cubicBezTo>
                      <a:pt x="172" y="1180"/>
                      <a:pt x="128" y="1213"/>
                      <a:pt x="31" y="1218"/>
                    </a:cubicBezTo>
                    <a:cubicBezTo>
                      <a:pt x="0" y="1218"/>
                      <a:pt x="0" y="1218"/>
                      <a:pt x="0" y="1218"/>
                    </a:cubicBezTo>
                    <a:cubicBezTo>
                      <a:pt x="0" y="1280"/>
                      <a:pt x="0" y="1280"/>
                      <a:pt x="0" y="1280"/>
                    </a:cubicBezTo>
                    <a:cubicBezTo>
                      <a:pt x="94" y="1272"/>
                      <a:pt x="185" y="1266"/>
                      <a:pt x="278" y="1270"/>
                    </a:cubicBezTo>
                    <a:cubicBezTo>
                      <a:pt x="397" y="1266"/>
                      <a:pt x="524" y="1277"/>
                      <a:pt x="617" y="1280"/>
                    </a:cubicBezTo>
                    <a:cubicBezTo>
                      <a:pt x="1042" y="1277"/>
                      <a:pt x="1320" y="1061"/>
                      <a:pt x="1317" y="622"/>
                    </a:cubicBezTo>
                    <a:cubicBezTo>
                      <a:pt x="1320" y="202"/>
                      <a:pt x="1067" y="0"/>
                      <a:pt x="700" y="4"/>
                    </a:cubicBezTo>
                    <a:cubicBezTo>
                      <a:pt x="556" y="0"/>
                      <a:pt x="423" y="11"/>
                      <a:pt x="329" y="15"/>
                    </a:cubicBezTo>
                    <a:cubicBezTo>
                      <a:pt x="216" y="11"/>
                      <a:pt x="117" y="6"/>
                      <a:pt x="31" y="4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123" y="64"/>
                      <a:pt x="172" y="73"/>
                      <a:pt x="175" y="148"/>
                    </a:cubicBezTo>
                    <a:lnTo>
                      <a:pt x="175" y="1105"/>
                    </a:lnTo>
                    <a:close/>
                  </a:path>
                </a:pathLst>
              </a:custGeom>
              <a:solidFill>
                <a:srgbClr val="56413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249488" y="785813"/>
                <a:ext cx="127000" cy="292100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237" y="0"/>
                  </a:cxn>
                  <a:cxn ang="0">
                    <a:pos x="0" y="52"/>
                  </a:cxn>
                  <a:cxn ang="0">
                    <a:pos x="0" y="114"/>
                  </a:cxn>
                  <a:cxn ang="0">
                    <a:pos x="41" y="114"/>
                  </a:cxn>
                  <a:cxn ang="0">
                    <a:pos x="123" y="186"/>
                  </a:cxn>
                  <a:cxn ang="0">
                    <a:pos x="123" y="782"/>
                  </a:cxn>
                  <a:cxn ang="0">
                    <a:pos x="41" y="854"/>
                  </a:cxn>
                  <a:cxn ang="0">
                    <a:pos x="0" y="854"/>
                  </a:cxn>
                  <a:cxn ang="0">
                    <a:pos x="0" y="916"/>
                  </a:cxn>
                  <a:cxn ang="0">
                    <a:pos x="195" y="906"/>
                  </a:cxn>
                  <a:cxn ang="0">
                    <a:pos x="401" y="916"/>
                  </a:cxn>
                  <a:cxn ang="0">
                    <a:pos x="401" y="854"/>
                  </a:cxn>
                  <a:cxn ang="0">
                    <a:pos x="360" y="854"/>
                  </a:cxn>
                  <a:cxn ang="0">
                    <a:pos x="278" y="782"/>
                  </a:cxn>
                  <a:cxn ang="0">
                    <a:pos x="278" y="0"/>
                  </a:cxn>
                </a:cxnLst>
                <a:rect l="0" t="0" r="r" b="b"/>
                <a:pathLst>
                  <a:path w="401" h="916">
                    <a:moveTo>
                      <a:pt x="278" y="0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186" y="27"/>
                      <a:pt x="83" y="54"/>
                      <a:pt x="0" y="52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119" y="117"/>
                      <a:pt x="120" y="142"/>
                      <a:pt x="123" y="186"/>
                    </a:cubicBezTo>
                    <a:cubicBezTo>
                      <a:pt x="123" y="782"/>
                      <a:pt x="123" y="782"/>
                      <a:pt x="123" y="782"/>
                    </a:cubicBezTo>
                    <a:cubicBezTo>
                      <a:pt x="120" y="825"/>
                      <a:pt x="119" y="849"/>
                      <a:pt x="41" y="854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62" y="908"/>
                      <a:pt x="136" y="902"/>
                      <a:pt x="195" y="906"/>
                    </a:cubicBezTo>
                    <a:cubicBezTo>
                      <a:pt x="264" y="902"/>
                      <a:pt x="338" y="908"/>
                      <a:pt x="401" y="916"/>
                    </a:cubicBezTo>
                    <a:cubicBezTo>
                      <a:pt x="401" y="854"/>
                      <a:pt x="401" y="854"/>
                      <a:pt x="401" y="854"/>
                    </a:cubicBezTo>
                    <a:cubicBezTo>
                      <a:pt x="360" y="854"/>
                      <a:pt x="360" y="854"/>
                      <a:pt x="360" y="854"/>
                    </a:cubicBezTo>
                    <a:cubicBezTo>
                      <a:pt x="281" y="849"/>
                      <a:pt x="280" y="825"/>
                      <a:pt x="278" y="782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56413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2279650" y="641350"/>
                <a:ext cx="68263" cy="77788"/>
              </a:xfrm>
              <a:custGeom>
                <a:avLst/>
                <a:gdLst/>
                <a:ahLst/>
                <a:cxnLst>
                  <a:cxn ang="0">
                    <a:pos x="216" y="127"/>
                  </a:cxn>
                  <a:cxn ang="0">
                    <a:pos x="102" y="4"/>
                  </a:cxn>
                  <a:cxn ang="0">
                    <a:pos x="0" y="127"/>
                  </a:cxn>
                  <a:cxn ang="0">
                    <a:pos x="102" y="240"/>
                  </a:cxn>
                  <a:cxn ang="0">
                    <a:pos x="216" y="127"/>
                  </a:cxn>
                </a:cxnLst>
                <a:rect l="0" t="0" r="r" b="b"/>
                <a:pathLst>
                  <a:path w="216" h="244">
                    <a:moveTo>
                      <a:pt x="216" y="127"/>
                    </a:moveTo>
                    <a:cubicBezTo>
                      <a:pt x="213" y="50"/>
                      <a:pt x="171" y="0"/>
                      <a:pt x="102" y="4"/>
                    </a:cubicBezTo>
                    <a:cubicBezTo>
                      <a:pt x="43" y="0"/>
                      <a:pt x="1" y="50"/>
                      <a:pt x="0" y="127"/>
                    </a:cubicBezTo>
                    <a:cubicBezTo>
                      <a:pt x="1" y="195"/>
                      <a:pt x="43" y="244"/>
                      <a:pt x="102" y="240"/>
                    </a:cubicBezTo>
                    <a:cubicBezTo>
                      <a:pt x="171" y="244"/>
                      <a:pt x="213" y="195"/>
                      <a:pt x="216" y="12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1306513" y="355600"/>
                <a:ext cx="1277938" cy="301625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54" y="0"/>
                  </a:cxn>
                  <a:cxn ang="0">
                    <a:pos x="805" y="0"/>
                  </a:cxn>
                  <a:cxn ang="0">
                    <a:pos x="647" y="190"/>
                  </a:cxn>
                  <a:cxn ang="0">
                    <a:pos x="640" y="184"/>
                  </a:cxn>
                  <a:cxn ang="0">
                    <a:pos x="787" y="8"/>
                  </a:cxn>
                  <a:cxn ang="0">
                    <a:pos x="158" y="8"/>
                  </a:cxn>
                  <a:cxn ang="0">
                    <a:pos x="7" y="190"/>
                  </a:cxn>
                  <a:cxn ang="0">
                    <a:pos x="0" y="184"/>
                  </a:cxn>
                </a:cxnLst>
                <a:rect l="0" t="0" r="r" b="b"/>
                <a:pathLst>
                  <a:path w="805" h="190">
                    <a:moveTo>
                      <a:pt x="0" y="184"/>
                    </a:moveTo>
                    <a:lnTo>
                      <a:pt x="154" y="0"/>
                    </a:lnTo>
                    <a:lnTo>
                      <a:pt x="805" y="0"/>
                    </a:lnTo>
                    <a:lnTo>
                      <a:pt x="647" y="190"/>
                    </a:lnTo>
                    <a:lnTo>
                      <a:pt x="640" y="184"/>
                    </a:lnTo>
                    <a:lnTo>
                      <a:pt x="787" y="8"/>
                    </a:lnTo>
                    <a:lnTo>
                      <a:pt x="158" y="8"/>
                    </a:lnTo>
                    <a:lnTo>
                      <a:pt x="7" y="19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0" name="Freeform 16"/>
              <p:cNvSpPr>
                <a:spLocks noEditPoints="1"/>
              </p:cNvSpPr>
              <p:nvPr/>
            </p:nvSpPr>
            <p:spPr bwMode="auto">
              <a:xfrm>
                <a:off x="1295400" y="696913"/>
                <a:ext cx="998538" cy="982663"/>
              </a:xfrm>
              <a:custGeom>
                <a:avLst/>
                <a:gdLst/>
                <a:ahLst/>
                <a:cxnLst>
                  <a:cxn ang="0">
                    <a:pos x="3113" y="0"/>
                  </a:cxn>
                  <a:cxn ang="0">
                    <a:pos x="3076" y="102"/>
                  </a:cxn>
                  <a:cxn ang="0">
                    <a:pos x="2872" y="276"/>
                  </a:cxn>
                  <a:cxn ang="0">
                    <a:pos x="3012" y="174"/>
                  </a:cxn>
                  <a:cxn ang="0">
                    <a:pos x="2872" y="276"/>
                  </a:cxn>
                  <a:cxn ang="0">
                    <a:pos x="2812" y="353"/>
                  </a:cxn>
                  <a:cxn ang="0">
                    <a:pos x="2746" y="513"/>
                  </a:cxn>
                  <a:cxn ang="0">
                    <a:pos x="2561" y="707"/>
                  </a:cxn>
                  <a:cxn ang="0">
                    <a:pos x="2690" y="591"/>
                  </a:cxn>
                  <a:cxn ang="0">
                    <a:pos x="2561" y="707"/>
                  </a:cxn>
                  <a:cxn ang="0">
                    <a:pos x="2508" y="788"/>
                  </a:cxn>
                  <a:cxn ang="0">
                    <a:pos x="2453" y="953"/>
                  </a:cxn>
                  <a:cxn ang="0">
                    <a:pos x="2280" y="1158"/>
                  </a:cxn>
                  <a:cxn ang="0">
                    <a:pos x="2403" y="1035"/>
                  </a:cxn>
                  <a:cxn ang="0">
                    <a:pos x="2280" y="1158"/>
                  </a:cxn>
                  <a:cxn ang="0">
                    <a:pos x="2231" y="1241"/>
                  </a:cxn>
                  <a:cxn ang="0">
                    <a:pos x="2181" y="1407"/>
                  </a:cxn>
                  <a:cxn ang="0">
                    <a:pos x="2008" y="1612"/>
                  </a:cxn>
                  <a:cxn ang="0">
                    <a:pos x="2131" y="1490"/>
                  </a:cxn>
                  <a:cxn ang="0">
                    <a:pos x="2008" y="1612"/>
                  </a:cxn>
                  <a:cxn ang="0">
                    <a:pos x="1958" y="1695"/>
                  </a:cxn>
                  <a:cxn ang="0">
                    <a:pos x="1902" y="1859"/>
                  </a:cxn>
                  <a:cxn ang="0">
                    <a:pos x="1717" y="2053"/>
                  </a:cxn>
                  <a:cxn ang="0">
                    <a:pos x="1848" y="1940"/>
                  </a:cxn>
                  <a:cxn ang="0">
                    <a:pos x="1717" y="2053"/>
                  </a:cxn>
                  <a:cxn ang="0">
                    <a:pos x="1659" y="2129"/>
                  </a:cxn>
                  <a:cxn ang="0">
                    <a:pos x="1585" y="2286"/>
                  </a:cxn>
                  <a:cxn ang="0">
                    <a:pos x="1373" y="2450"/>
                  </a:cxn>
                  <a:cxn ang="0">
                    <a:pos x="1521" y="2359"/>
                  </a:cxn>
                  <a:cxn ang="0">
                    <a:pos x="1373" y="2450"/>
                  </a:cxn>
                  <a:cxn ang="0">
                    <a:pos x="1303" y="2515"/>
                  </a:cxn>
                  <a:cxn ang="0">
                    <a:pos x="1199" y="2654"/>
                  </a:cxn>
                  <a:cxn ang="0">
                    <a:pos x="956" y="2765"/>
                  </a:cxn>
                  <a:cxn ang="0">
                    <a:pos x="1120" y="2711"/>
                  </a:cxn>
                  <a:cxn ang="0">
                    <a:pos x="956" y="2765"/>
                  </a:cxn>
                  <a:cxn ang="0">
                    <a:pos x="872" y="2810"/>
                  </a:cxn>
                  <a:cxn ang="0">
                    <a:pos x="737" y="2918"/>
                  </a:cxn>
                  <a:cxn ang="0">
                    <a:pos x="473" y="2963"/>
                  </a:cxn>
                  <a:cxn ang="0">
                    <a:pos x="645" y="2953"/>
                  </a:cxn>
                  <a:cxn ang="0">
                    <a:pos x="473" y="2963"/>
                  </a:cxn>
                  <a:cxn ang="0">
                    <a:pos x="275" y="3009"/>
                  </a:cxn>
                  <a:cxn ang="0">
                    <a:pos x="380" y="2987"/>
                  </a:cxn>
                  <a:cxn ang="0">
                    <a:pos x="282" y="3050"/>
                  </a:cxn>
                  <a:cxn ang="0">
                    <a:pos x="282" y="3050"/>
                  </a:cxn>
                  <a:cxn ang="0">
                    <a:pos x="216" y="3019"/>
                  </a:cxn>
                  <a:cxn ang="0">
                    <a:pos x="42" y="3070"/>
                  </a:cxn>
                  <a:cxn ang="0">
                    <a:pos x="18" y="3050"/>
                  </a:cxn>
                  <a:cxn ang="0">
                    <a:pos x="127" y="3076"/>
                  </a:cxn>
                  <a:cxn ang="0">
                    <a:pos x="0" y="3095"/>
                  </a:cxn>
                  <a:cxn ang="0">
                    <a:pos x="42" y="3006"/>
                  </a:cxn>
                </a:cxnLst>
                <a:rect l="0" t="0" r="r" b="b"/>
                <a:pathLst>
                  <a:path w="3144" h="3095">
                    <a:moveTo>
                      <a:pt x="3045" y="74"/>
                    </a:moveTo>
                    <a:cubicBezTo>
                      <a:pt x="3067" y="49"/>
                      <a:pt x="3090" y="25"/>
                      <a:pt x="3113" y="0"/>
                    </a:cubicBezTo>
                    <a:cubicBezTo>
                      <a:pt x="3144" y="29"/>
                      <a:pt x="3144" y="29"/>
                      <a:pt x="3144" y="29"/>
                    </a:cubicBezTo>
                    <a:cubicBezTo>
                      <a:pt x="3121" y="53"/>
                      <a:pt x="3098" y="78"/>
                      <a:pt x="3076" y="102"/>
                    </a:cubicBezTo>
                    <a:lnTo>
                      <a:pt x="3045" y="74"/>
                    </a:lnTo>
                    <a:close/>
                    <a:moveTo>
                      <a:pt x="2872" y="276"/>
                    </a:moveTo>
                    <a:cubicBezTo>
                      <a:pt x="2907" y="233"/>
                      <a:pt x="2943" y="189"/>
                      <a:pt x="2980" y="147"/>
                    </a:cubicBezTo>
                    <a:cubicBezTo>
                      <a:pt x="3012" y="174"/>
                      <a:pt x="3012" y="174"/>
                      <a:pt x="3012" y="174"/>
                    </a:cubicBezTo>
                    <a:cubicBezTo>
                      <a:pt x="2976" y="216"/>
                      <a:pt x="2940" y="259"/>
                      <a:pt x="2905" y="303"/>
                    </a:cubicBezTo>
                    <a:lnTo>
                      <a:pt x="2872" y="276"/>
                    </a:lnTo>
                    <a:close/>
                    <a:moveTo>
                      <a:pt x="2711" y="488"/>
                    </a:moveTo>
                    <a:cubicBezTo>
                      <a:pt x="2744" y="443"/>
                      <a:pt x="2778" y="397"/>
                      <a:pt x="2812" y="353"/>
                    </a:cubicBezTo>
                    <a:cubicBezTo>
                      <a:pt x="2846" y="378"/>
                      <a:pt x="2846" y="378"/>
                      <a:pt x="2846" y="378"/>
                    </a:cubicBezTo>
                    <a:cubicBezTo>
                      <a:pt x="2811" y="423"/>
                      <a:pt x="2778" y="468"/>
                      <a:pt x="2746" y="513"/>
                    </a:cubicBezTo>
                    <a:lnTo>
                      <a:pt x="2711" y="488"/>
                    </a:lnTo>
                    <a:close/>
                    <a:moveTo>
                      <a:pt x="2561" y="707"/>
                    </a:moveTo>
                    <a:cubicBezTo>
                      <a:pt x="2591" y="660"/>
                      <a:pt x="2623" y="614"/>
                      <a:pt x="2655" y="567"/>
                    </a:cubicBezTo>
                    <a:cubicBezTo>
                      <a:pt x="2690" y="591"/>
                      <a:pt x="2690" y="591"/>
                      <a:pt x="2690" y="591"/>
                    </a:cubicBezTo>
                    <a:cubicBezTo>
                      <a:pt x="2658" y="637"/>
                      <a:pt x="2626" y="684"/>
                      <a:pt x="2596" y="730"/>
                    </a:cubicBezTo>
                    <a:lnTo>
                      <a:pt x="2561" y="707"/>
                    </a:lnTo>
                    <a:close/>
                    <a:moveTo>
                      <a:pt x="2418" y="931"/>
                    </a:moveTo>
                    <a:cubicBezTo>
                      <a:pt x="2447" y="883"/>
                      <a:pt x="2477" y="836"/>
                      <a:pt x="2508" y="788"/>
                    </a:cubicBezTo>
                    <a:cubicBezTo>
                      <a:pt x="2543" y="811"/>
                      <a:pt x="2543" y="811"/>
                      <a:pt x="2543" y="811"/>
                    </a:cubicBezTo>
                    <a:cubicBezTo>
                      <a:pt x="2513" y="858"/>
                      <a:pt x="2483" y="906"/>
                      <a:pt x="2453" y="953"/>
                    </a:cubicBezTo>
                    <a:lnTo>
                      <a:pt x="2418" y="931"/>
                    </a:lnTo>
                    <a:close/>
                    <a:moveTo>
                      <a:pt x="2280" y="1158"/>
                    </a:moveTo>
                    <a:cubicBezTo>
                      <a:pt x="2309" y="1110"/>
                      <a:pt x="2338" y="1062"/>
                      <a:pt x="2367" y="1013"/>
                    </a:cubicBezTo>
                    <a:cubicBezTo>
                      <a:pt x="2403" y="1035"/>
                      <a:pt x="2403" y="1035"/>
                      <a:pt x="2403" y="1035"/>
                    </a:cubicBezTo>
                    <a:cubicBezTo>
                      <a:pt x="2374" y="1083"/>
                      <a:pt x="2345" y="1131"/>
                      <a:pt x="2316" y="1179"/>
                    </a:cubicBezTo>
                    <a:lnTo>
                      <a:pt x="2280" y="1158"/>
                    </a:lnTo>
                    <a:close/>
                    <a:moveTo>
                      <a:pt x="2145" y="1386"/>
                    </a:moveTo>
                    <a:cubicBezTo>
                      <a:pt x="2173" y="1338"/>
                      <a:pt x="2202" y="1289"/>
                      <a:pt x="2231" y="1241"/>
                    </a:cubicBezTo>
                    <a:cubicBezTo>
                      <a:pt x="2267" y="1262"/>
                      <a:pt x="2267" y="1262"/>
                      <a:pt x="2267" y="1262"/>
                    </a:cubicBezTo>
                    <a:cubicBezTo>
                      <a:pt x="2238" y="1311"/>
                      <a:pt x="2209" y="1359"/>
                      <a:pt x="2181" y="1407"/>
                    </a:cubicBezTo>
                    <a:lnTo>
                      <a:pt x="2145" y="1386"/>
                    </a:lnTo>
                    <a:close/>
                    <a:moveTo>
                      <a:pt x="2008" y="1612"/>
                    </a:moveTo>
                    <a:cubicBezTo>
                      <a:pt x="2037" y="1565"/>
                      <a:pt x="2066" y="1517"/>
                      <a:pt x="2095" y="1469"/>
                    </a:cubicBezTo>
                    <a:cubicBezTo>
                      <a:pt x="2131" y="1490"/>
                      <a:pt x="2131" y="1490"/>
                      <a:pt x="2131" y="1490"/>
                    </a:cubicBezTo>
                    <a:cubicBezTo>
                      <a:pt x="2102" y="1539"/>
                      <a:pt x="2073" y="1587"/>
                      <a:pt x="2044" y="1634"/>
                    </a:cubicBezTo>
                    <a:lnTo>
                      <a:pt x="2008" y="1612"/>
                    </a:lnTo>
                    <a:close/>
                    <a:moveTo>
                      <a:pt x="1867" y="1836"/>
                    </a:moveTo>
                    <a:cubicBezTo>
                      <a:pt x="1898" y="1789"/>
                      <a:pt x="1928" y="1742"/>
                      <a:pt x="1958" y="1695"/>
                    </a:cubicBezTo>
                    <a:cubicBezTo>
                      <a:pt x="1993" y="1717"/>
                      <a:pt x="1993" y="1717"/>
                      <a:pt x="1993" y="1717"/>
                    </a:cubicBezTo>
                    <a:cubicBezTo>
                      <a:pt x="1963" y="1765"/>
                      <a:pt x="1933" y="1812"/>
                      <a:pt x="1902" y="1859"/>
                    </a:cubicBezTo>
                    <a:lnTo>
                      <a:pt x="1867" y="1836"/>
                    </a:lnTo>
                    <a:close/>
                    <a:moveTo>
                      <a:pt x="1717" y="2053"/>
                    </a:moveTo>
                    <a:cubicBezTo>
                      <a:pt x="1750" y="2008"/>
                      <a:pt x="1782" y="1962"/>
                      <a:pt x="1813" y="1916"/>
                    </a:cubicBezTo>
                    <a:cubicBezTo>
                      <a:pt x="1848" y="1940"/>
                      <a:pt x="1848" y="1940"/>
                      <a:pt x="1848" y="1940"/>
                    </a:cubicBezTo>
                    <a:cubicBezTo>
                      <a:pt x="1816" y="1986"/>
                      <a:pt x="1784" y="2032"/>
                      <a:pt x="1751" y="2078"/>
                    </a:cubicBezTo>
                    <a:lnTo>
                      <a:pt x="1717" y="2053"/>
                    </a:lnTo>
                    <a:close/>
                    <a:moveTo>
                      <a:pt x="1553" y="2259"/>
                    </a:moveTo>
                    <a:cubicBezTo>
                      <a:pt x="1589" y="2217"/>
                      <a:pt x="1624" y="2174"/>
                      <a:pt x="1659" y="2129"/>
                    </a:cubicBezTo>
                    <a:cubicBezTo>
                      <a:pt x="1692" y="2155"/>
                      <a:pt x="1692" y="2155"/>
                      <a:pt x="1692" y="2155"/>
                    </a:cubicBezTo>
                    <a:cubicBezTo>
                      <a:pt x="1657" y="2200"/>
                      <a:pt x="1622" y="2244"/>
                      <a:pt x="1585" y="2286"/>
                    </a:cubicBezTo>
                    <a:lnTo>
                      <a:pt x="1553" y="2259"/>
                    </a:lnTo>
                    <a:close/>
                    <a:moveTo>
                      <a:pt x="1373" y="2450"/>
                    </a:moveTo>
                    <a:cubicBezTo>
                      <a:pt x="1413" y="2412"/>
                      <a:pt x="1452" y="2372"/>
                      <a:pt x="1490" y="2331"/>
                    </a:cubicBezTo>
                    <a:cubicBezTo>
                      <a:pt x="1521" y="2359"/>
                      <a:pt x="1521" y="2359"/>
                      <a:pt x="1521" y="2359"/>
                    </a:cubicBezTo>
                    <a:cubicBezTo>
                      <a:pt x="1482" y="2401"/>
                      <a:pt x="1443" y="2441"/>
                      <a:pt x="1402" y="2480"/>
                    </a:cubicBezTo>
                    <a:lnTo>
                      <a:pt x="1373" y="2450"/>
                    </a:lnTo>
                    <a:close/>
                    <a:moveTo>
                      <a:pt x="1174" y="2620"/>
                    </a:moveTo>
                    <a:cubicBezTo>
                      <a:pt x="1219" y="2587"/>
                      <a:pt x="1261" y="2552"/>
                      <a:pt x="1303" y="2515"/>
                    </a:cubicBezTo>
                    <a:cubicBezTo>
                      <a:pt x="1331" y="2546"/>
                      <a:pt x="1331" y="2546"/>
                      <a:pt x="1331" y="2546"/>
                    </a:cubicBezTo>
                    <a:cubicBezTo>
                      <a:pt x="1289" y="2584"/>
                      <a:pt x="1245" y="2620"/>
                      <a:pt x="1199" y="2654"/>
                    </a:cubicBezTo>
                    <a:lnTo>
                      <a:pt x="1174" y="2620"/>
                    </a:lnTo>
                    <a:close/>
                    <a:moveTo>
                      <a:pt x="956" y="2765"/>
                    </a:moveTo>
                    <a:cubicBezTo>
                      <a:pt x="1004" y="2737"/>
                      <a:pt x="1051" y="2707"/>
                      <a:pt x="1097" y="2676"/>
                    </a:cubicBezTo>
                    <a:cubicBezTo>
                      <a:pt x="1120" y="2711"/>
                      <a:pt x="1120" y="2711"/>
                      <a:pt x="1120" y="2711"/>
                    </a:cubicBezTo>
                    <a:cubicBezTo>
                      <a:pt x="1074" y="2743"/>
                      <a:pt x="1026" y="2773"/>
                      <a:pt x="977" y="2801"/>
                    </a:cubicBezTo>
                    <a:lnTo>
                      <a:pt x="956" y="2765"/>
                    </a:lnTo>
                    <a:close/>
                    <a:moveTo>
                      <a:pt x="721" y="2879"/>
                    </a:moveTo>
                    <a:cubicBezTo>
                      <a:pt x="773" y="2858"/>
                      <a:pt x="823" y="2835"/>
                      <a:pt x="872" y="2810"/>
                    </a:cubicBezTo>
                    <a:cubicBezTo>
                      <a:pt x="891" y="2847"/>
                      <a:pt x="891" y="2847"/>
                      <a:pt x="891" y="2847"/>
                    </a:cubicBezTo>
                    <a:cubicBezTo>
                      <a:pt x="841" y="2873"/>
                      <a:pt x="790" y="2896"/>
                      <a:pt x="737" y="2918"/>
                    </a:cubicBezTo>
                    <a:lnTo>
                      <a:pt x="721" y="2879"/>
                    </a:lnTo>
                    <a:close/>
                    <a:moveTo>
                      <a:pt x="473" y="2963"/>
                    </a:moveTo>
                    <a:cubicBezTo>
                      <a:pt x="527" y="2948"/>
                      <a:pt x="580" y="2932"/>
                      <a:pt x="631" y="2913"/>
                    </a:cubicBezTo>
                    <a:cubicBezTo>
                      <a:pt x="645" y="2953"/>
                      <a:pt x="645" y="2953"/>
                      <a:pt x="645" y="2953"/>
                    </a:cubicBezTo>
                    <a:cubicBezTo>
                      <a:pt x="593" y="2972"/>
                      <a:pt x="540" y="2989"/>
                      <a:pt x="484" y="3004"/>
                    </a:cubicBezTo>
                    <a:lnTo>
                      <a:pt x="473" y="2963"/>
                    </a:lnTo>
                    <a:close/>
                    <a:moveTo>
                      <a:pt x="216" y="3019"/>
                    </a:moveTo>
                    <a:cubicBezTo>
                      <a:pt x="234" y="3016"/>
                      <a:pt x="254" y="3012"/>
                      <a:pt x="275" y="3009"/>
                    </a:cubicBezTo>
                    <a:cubicBezTo>
                      <a:pt x="275" y="3009"/>
                      <a:pt x="275" y="3009"/>
                      <a:pt x="275" y="3009"/>
                    </a:cubicBezTo>
                    <a:cubicBezTo>
                      <a:pt x="311" y="3002"/>
                      <a:pt x="346" y="2995"/>
                      <a:pt x="380" y="2987"/>
                    </a:cubicBezTo>
                    <a:cubicBezTo>
                      <a:pt x="389" y="3028"/>
                      <a:pt x="389" y="3028"/>
                      <a:pt x="389" y="3028"/>
                    </a:cubicBezTo>
                    <a:cubicBezTo>
                      <a:pt x="354" y="3036"/>
                      <a:pt x="319" y="3043"/>
                      <a:pt x="282" y="3050"/>
                    </a:cubicBezTo>
                    <a:cubicBezTo>
                      <a:pt x="282" y="3050"/>
                      <a:pt x="282" y="3050"/>
                      <a:pt x="282" y="3050"/>
                    </a:cubicBezTo>
                    <a:cubicBezTo>
                      <a:pt x="282" y="3050"/>
                      <a:pt x="282" y="3050"/>
                      <a:pt x="282" y="3050"/>
                    </a:cubicBezTo>
                    <a:cubicBezTo>
                      <a:pt x="261" y="3054"/>
                      <a:pt x="242" y="3057"/>
                      <a:pt x="223" y="3060"/>
                    </a:cubicBezTo>
                    <a:cubicBezTo>
                      <a:pt x="216" y="3019"/>
                      <a:pt x="216" y="3019"/>
                      <a:pt x="216" y="3019"/>
                    </a:cubicBezTo>
                    <a:close/>
                    <a:moveTo>
                      <a:pt x="42" y="3006"/>
                    </a:moveTo>
                    <a:cubicBezTo>
                      <a:pt x="42" y="3070"/>
                      <a:pt x="42" y="3070"/>
                      <a:pt x="42" y="3070"/>
                    </a:cubicBezTo>
                    <a:cubicBezTo>
                      <a:pt x="21" y="3070"/>
                      <a:pt x="21" y="3070"/>
                      <a:pt x="21" y="3070"/>
                    </a:cubicBezTo>
                    <a:cubicBezTo>
                      <a:pt x="18" y="3050"/>
                      <a:pt x="18" y="3050"/>
                      <a:pt x="18" y="3050"/>
                    </a:cubicBezTo>
                    <a:cubicBezTo>
                      <a:pt x="57" y="3044"/>
                      <a:pt x="90" y="3039"/>
                      <a:pt x="121" y="3034"/>
                    </a:cubicBezTo>
                    <a:cubicBezTo>
                      <a:pt x="127" y="3076"/>
                      <a:pt x="127" y="3076"/>
                      <a:pt x="127" y="3076"/>
                    </a:cubicBezTo>
                    <a:cubicBezTo>
                      <a:pt x="96" y="3080"/>
                      <a:pt x="63" y="3085"/>
                      <a:pt x="25" y="3091"/>
                    </a:cubicBezTo>
                    <a:cubicBezTo>
                      <a:pt x="0" y="3095"/>
                      <a:pt x="0" y="3095"/>
                      <a:pt x="0" y="3095"/>
                    </a:cubicBezTo>
                    <a:cubicBezTo>
                      <a:pt x="0" y="3006"/>
                      <a:pt x="0" y="3006"/>
                      <a:pt x="0" y="3006"/>
                    </a:cubicBezTo>
                    <a:lnTo>
                      <a:pt x="42" y="3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1295400" y="1041400"/>
                <a:ext cx="12700" cy="6302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1295400" y="1041400"/>
                <a:ext cx="12700" cy="6302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397"/>
                  </a:cxn>
                  <a:cxn ang="0">
                    <a:pos x="0" y="397"/>
                  </a:cxn>
                  <a:cxn ang="0">
                    <a:pos x="0" y="0"/>
                  </a:cxn>
                </a:cxnLst>
                <a:rect l="0" t="0" r="r" b="b"/>
                <a:pathLst>
                  <a:path w="8" h="397">
                    <a:moveTo>
                      <a:pt x="8" y="0"/>
                    </a:moveTo>
                    <a:lnTo>
                      <a:pt x="8" y="397"/>
                    </a:lnTo>
                    <a:lnTo>
                      <a:pt x="0" y="39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1236663" y="785813"/>
                <a:ext cx="130175" cy="292100"/>
              </a:xfrm>
              <a:custGeom>
                <a:avLst/>
                <a:gdLst/>
                <a:ahLst/>
                <a:cxnLst>
                  <a:cxn ang="0">
                    <a:pos x="277" y="0"/>
                  </a:cxn>
                  <a:cxn ang="0">
                    <a:pos x="236" y="0"/>
                  </a:cxn>
                  <a:cxn ang="0">
                    <a:pos x="0" y="52"/>
                  </a:cxn>
                  <a:cxn ang="0">
                    <a:pos x="0" y="114"/>
                  </a:cxn>
                  <a:cxn ang="0">
                    <a:pos x="41" y="114"/>
                  </a:cxn>
                  <a:cxn ang="0">
                    <a:pos x="123" y="186"/>
                  </a:cxn>
                  <a:cxn ang="0">
                    <a:pos x="123" y="782"/>
                  </a:cxn>
                  <a:cxn ang="0">
                    <a:pos x="41" y="854"/>
                  </a:cxn>
                  <a:cxn ang="0">
                    <a:pos x="0" y="854"/>
                  </a:cxn>
                  <a:cxn ang="0">
                    <a:pos x="0" y="916"/>
                  </a:cxn>
                  <a:cxn ang="0">
                    <a:pos x="205" y="906"/>
                  </a:cxn>
                  <a:cxn ang="0">
                    <a:pos x="411" y="916"/>
                  </a:cxn>
                  <a:cxn ang="0">
                    <a:pos x="411" y="854"/>
                  </a:cxn>
                  <a:cxn ang="0">
                    <a:pos x="360" y="854"/>
                  </a:cxn>
                  <a:cxn ang="0">
                    <a:pos x="277" y="782"/>
                  </a:cxn>
                  <a:cxn ang="0">
                    <a:pos x="277" y="0"/>
                  </a:cxn>
                </a:cxnLst>
                <a:rect l="0" t="0" r="r" b="b"/>
                <a:pathLst>
                  <a:path w="411" h="916">
                    <a:moveTo>
                      <a:pt x="277" y="0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187" y="27"/>
                      <a:pt x="84" y="54"/>
                      <a:pt x="0" y="52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120" y="117"/>
                      <a:pt x="122" y="142"/>
                      <a:pt x="123" y="186"/>
                    </a:cubicBezTo>
                    <a:cubicBezTo>
                      <a:pt x="123" y="782"/>
                      <a:pt x="123" y="782"/>
                      <a:pt x="123" y="782"/>
                    </a:cubicBezTo>
                    <a:cubicBezTo>
                      <a:pt x="122" y="825"/>
                      <a:pt x="120" y="849"/>
                      <a:pt x="41" y="854"/>
                    </a:cubicBezTo>
                    <a:cubicBezTo>
                      <a:pt x="0" y="854"/>
                      <a:pt x="0" y="854"/>
                      <a:pt x="0" y="854"/>
                    </a:cubicBezTo>
                    <a:cubicBezTo>
                      <a:pt x="0" y="916"/>
                      <a:pt x="0" y="916"/>
                      <a:pt x="0" y="916"/>
                    </a:cubicBezTo>
                    <a:cubicBezTo>
                      <a:pt x="63" y="908"/>
                      <a:pt x="138" y="902"/>
                      <a:pt x="205" y="906"/>
                    </a:cubicBezTo>
                    <a:cubicBezTo>
                      <a:pt x="265" y="902"/>
                      <a:pt x="339" y="908"/>
                      <a:pt x="411" y="916"/>
                    </a:cubicBezTo>
                    <a:cubicBezTo>
                      <a:pt x="411" y="854"/>
                      <a:pt x="411" y="854"/>
                      <a:pt x="411" y="854"/>
                    </a:cubicBezTo>
                    <a:cubicBezTo>
                      <a:pt x="360" y="854"/>
                      <a:pt x="360" y="854"/>
                      <a:pt x="360" y="854"/>
                    </a:cubicBezTo>
                    <a:cubicBezTo>
                      <a:pt x="282" y="849"/>
                      <a:pt x="281" y="825"/>
                      <a:pt x="277" y="782"/>
                    </a:cubicBez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56413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3233738" y="361950"/>
              <a:ext cx="5535613" cy="123825"/>
            </a:xfrm>
            <a:custGeom>
              <a:avLst/>
              <a:gdLst/>
              <a:ahLst/>
              <a:cxnLst>
                <a:cxn ang="0">
                  <a:pos x="17434" y="7"/>
                </a:cxn>
                <a:cxn ang="0">
                  <a:pos x="17034" y="381"/>
                </a:cxn>
                <a:cxn ang="0">
                  <a:pos x="16451" y="7"/>
                </a:cxn>
                <a:cxn ang="0">
                  <a:pos x="16276" y="381"/>
                </a:cxn>
                <a:cxn ang="0">
                  <a:pos x="15581" y="7"/>
                </a:cxn>
                <a:cxn ang="0">
                  <a:pos x="15519" y="73"/>
                </a:cxn>
                <a:cxn ang="0">
                  <a:pos x="15198" y="381"/>
                </a:cxn>
                <a:cxn ang="0">
                  <a:pos x="14929" y="381"/>
                </a:cxn>
                <a:cxn ang="0">
                  <a:pos x="14646" y="381"/>
                </a:cxn>
                <a:cxn ang="0">
                  <a:pos x="14111" y="202"/>
                </a:cxn>
                <a:cxn ang="0">
                  <a:pos x="13731" y="7"/>
                </a:cxn>
                <a:cxn ang="0">
                  <a:pos x="13808" y="381"/>
                </a:cxn>
                <a:cxn ang="0">
                  <a:pos x="13118" y="381"/>
                </a:cxn>
                <a:cxn ang="0">
                  <a:pos x="12870" y="147"/>
                </a:cxn>
                <a:cxn ang="0">
                  <a:pos x="13042" y="381"/>
                </a:cxn>
                <a:cxn ang="0">
                  <a:pos x="12607" y="108"/>
                </a:cxn>
                <a:cxn ang="0">
                  <a:pos x="12224" y="185"/>
                </a:cxn>
                <a:cxn ang="0">
                  <a:pos x="12084" y="387"/>
                </a:cxn>
                <a:cxn ang="0">
                  <a:pos x="11635" y="388"/>
                </a:cxn>
                <a:cxn ang="0">
                  <a:pos x="10943" y="7"/>
                </a:cxn>
                <a:cxn ang="0">
                  <a:pos x="11257" y="100"/>
                </a:cxn>
                <a:cxn ang="0">
                  <a:pos x="10787" y="160"/>
                </a:cxn>
                <a:cxn ang="0">
                  <a:pos x="10222" y="317"/>
                </a:cxn>
                <a:cxn ang="0">
                  <a:pos x="9920" y="7"/>
                </a:cxn>
                <a:cxn ang="0">
                  <a:pos x="9788" y="381"/>
                </a:cxn>
                <a:cxn ang="0">
                  <a:pos x="9466" y="256"/>
                </a:cxn>
                <a:cxn ang="0">
                  <a:pos x="9559" y="381"/>
                </a:cxn>
                <a:cxn ang="0">
                  <a:pos x="8966" y="7"/>
                </a:cxn>
                <a:cxn ang="0">
                  <a:pos x="8671" y="172"/>
                </a:cxn>
                <a:cxn ang="0">
                  <a:pos x="8475" y="107"/>
                </a:cxn>
                <a:cxn ang="0">
                  <a:pos x="8116" y="314"/>
                </a:cxn>
                <a:cxn ang="0">
                  <a:pos x="7667" y="67"/>
                </a:cxn>
                <a:cxn ang="0">
                  <a:pos x="7421" y="381"/>
                </a:cxn>
                <a:cxn ang="0">
                  <a:pos x="7240" y="80"/>
                </a:cxn>
                <a:cxn ang="0">
                  <a:pos x="6871" y="7"/>
                </a:cxn>
                <a:cxn ang="0">
                  <a:pos x="6547" y="7"/>
                </a:cxn>
                <a:cxn ang="0">
                  <a:pos x="6379" y="188"/>
                </a:cxn>
                <a:cxn ang="0">
                  <a:pos x="5780" y="64"/>
                </a:cxn>
                <a:cxn ang="0">
                  <a:pos x="5746" y="227"/>
                </a:cxn>
                <a:cxn ang="0">
                  <a:pos x="5415" y="160"/>
                </a:cxn>
                <a:cxn ang="0">
                  <a:pos x="4976" y="73"/>
                </a:cxn>
                <a:cxn ang="0">
                  <a:pos x="4829" y="280"/>
                </a:cxn>
                <a:cxn ang="0">
                  <a:pos x="4669" y="178"/>
                </a:cxn>
                <a:cxn ang="0">
                  <a:pos x="3995" y="62"/>
                </a:cxn>
                <a:cxn ang="0">
                  <a:pos x="4093" y="263"/>
                </a:cxn>
                <a:cxn ang="0">
                  <a:pos x="3442" y="381"/>
                </a:cxn>
                <a:cxn ang="0">
                  <a:pos x="3072" y="7"/>
                </a:cxn>
                <a:cxn ang="0">
                  <a:pos x="2759" y="252"/>
                </a:cxn>
                <a:cxn ang="0">
                  <a:pos x="2517" y="381"/>
                </a:cxn>
                <a:cxn ang="0">
                  <a:pos x="2280" y="7"/>
                </a:cxn>
                <a:cxn ang="0">
                  <a:pos x="2100" y="256"/>
                </a:cxn>
                <a:cxn ang="0">
                  <a:pos x="2193" y="381"/>
                </a:cxn>
                <a:cxn ang="0">
                  <a:pos x="1798" y="7"/>
                </a:cxn>
                <a:cxn ang="0">
                  <a:pos x="1116" y="7"/>
                </a:cxn>
                <a:cxn ang="0">
                  <a:pos x="755" y="73"/>
                </a:cxn>
                <a:cxn ang="0">
                  <a:pos x="688" y="219"/>
                </a:cxn>
                <a:cxn ang="0">
                  <a:pos x="344" y="7"/>
                </a:cxn>
                <a:cxn ang="0">
                  <a:pos x="75" y="185"/>
                </a:cxn>
              </a:cxnLst>
              <a:rect l="0" t="0" r="r" b="b"/>
              <a:pathLst>
                <a:path w="17434" h="389">
                  <a:moveTo>
                    <a:pt x="17434" y="381"/>
                  </a:moveTo>
                  <a:cubicBezTo>
                    <a:pt x="17434" y="319"/>
                    <a:pt x="17434" y="319"/>
                    <a:pt x="17434" y="319"/>
                  </a:cubicBezTo>
                  <a:cubicBezTo>
                    <a:pt x="17292" y="319"/>
                    <a:pt x="17292" y="319"/>
                    <a:pt x="17292" y="319"/>
                  </a:cubicBezTo>
                  <a:cubicBezTo>
                    <a:pt x="17292" y="219"/>
                    <a:pt x="17292" y="219"/>
                    <a:pt x="17292" y="219"/>
                  </a:cubicBezTo>
                  <a:cubicBezTo>
                    <a:pt x="17428" y="219"/>
                    <a:pt x="17428" y="219"/>
                    <a:pt x="17428" y="219"/>
                  </a:cubicBezTo>
                  <a:cubicBezTo>
                    <a:pt x="17428" y="160"/>
                    <a:pt x="17428" y="160"/>
                    <a:pt x="17428" y="160"/>
                  </a:cubicBezTo>
                  <a:cubicBezTo>
                    <a:pt x="17292" y="160"/>
                    <a:pt x="17292" y="160"/>
                    <a:pt x="17292" y="160"/>
                  </a:cubicBezTo>
                  <a:cubicBezTo>
                    <a:pt x="17292" y="68"/>
                    <a:pt x="17292" y="68"/>
                    <a:pt x="17292" y="68"/>
                  </a:cubicBezTo>
                  <a:cubicBezTo>
                    <a:pt x="17434" y="68"/>
                    <a:pt x="17434" y="68"/>
                    <a:pt x="17434" y="68"/>
                  </a:cubicBezTo>
                  <a:cubicBezTo>
                    <a:pt x="17434" y="7"/>
                    <a:pt x="17434" y="7"/>
                    <a:pt x="17434" y="7"/>
                  </a:cubicBezTo>
                  <a:cubicBezTo>
                    <a:pt x="17214" y="7"/>
                    <a:pt x="17214" y="7"/>
                    <a:pt x="17214" y="7"/>
                  </a:cubicBezTo>
                  <a:cubicBezTo>
                    <a:pt x="17214" y="381"/>
                    <a:pt x="17214" y="381"/>
                    <a:pt x="17214" y="381"/>
                  </a:cubicBezTo>
                  <a:lnTo>
                    <a:pt x="17434" y="381"/>
                  </a:lnTo>
                  <a:close/>
                  <a:moveTo>
                    <a:pt x="17138" y="73"/>
                  </a:moveTo>
                  <a:cubicBezTo>
                    <a:pt x="17138" y="7"/>
                    <a:pt x="17138" y="7"/>
                    <a:pt x="17138" y="7"/>
                  </a:cubicBezTo>
                  <a:cubicBezTo>
                    <a:pt x="16852" y="7"/>
                    <a:pt x="16852" y="7"/>
                    <a:pt x="16852" y="7"/>
                  </a:cubicBezTo>
                  <a:cubicBezTo>
                    <a:pt x="16852" y="73"/>
                    <a:pt x="16852" y="73"/>
                    <a:pt x="16852" y="73"/>
                  </a:cubicBezTo>
                  <a:cubicBezTo>
                    <a:pt x="16956" y="73"/>
                    <a:pt x="16956" y="73"/>
                    <a:pt x="16956" y="73"/>
                  </a:cubicBezTo>
                  <a:cubicBezTo>
                    <a:pt x="16956" y="381"/>
                    <a:pt x="16956" y="381"/>
                    <a:pt x="16956" y="381"/>
                  </a:cubicBezTo>
                  <a:cubicBezTo>
                    <a:pt x="17034" y="381"/>
                    <a:pt x="17034" y="381"/>
                    <a:pt x="17034" y="381"/>
                  </a:cubicBezTo>
                  <a:cubicBezTo>
                    <a:pt x="17034" y="73"/>
                    <a:pt x="17034" y="73"/>
                    <a:pt x="17034" y="73"/>
                  </a:cubicBezTo>
                  <a:lnTo>
                    <a:pt x="17138" y="73"/>
                  </a:lnTo>
                  <a:close/>
                  <a:moveTo>
                    <a:pt x="16784" y="238"/>
                  </a:moveTo>
                  <a:cubicBezTo>
                    <a:pt x="16784" y="7"/>
                    <a:pt x="16784" y="7"/>
                    <a:pt x="16784" y="7"/>
                  </a:cubicBezTo>
                  <a:cubicBezTo>
                    <a:pt x="16707" y="7"/>
                    <a:pt x="16707" y="7"/>
                    <a:pt x="16707" y="7"/>
                  </a:cubicBezTo>
                  <a:cubicBezTo>
                    <a:pt x="16707" y="229"/>
                    <a:pt x="16707" y="229"/>
                    <a:pt x="16707" y="229"/>
                  </a:cubicBezTo>
                  <a:cubicBezTo>
                    <a:pt x="16707" y="287"/>
                    <a:pt x="16683" y="323"/>
                    <a:pt x="16618" y="323"/>
                  </a:cubicBezTo>
                  <a:cubicBezTo>
                    <a:pt x="16560" y="323"/>
                    <a:pt x="16528" y="296"/>
                    <a:pt x="16528" y="235"/>
                  </a:cubicBezTo>
                  <a:cubicBezTo>
                    <a:pt x="16528" y="7"/>
                    <a:pt x="16528" y="7"/>
                    <a:pt x="16528" y="7"/>
                  </a:cubicBezTo>
                  <a:cubicBezTo>
                    <a:pt x="16451" y="7"/>
                    <a:pt x="16451" y="7"/>
                    <a:pt x="16451" y="7"/>
                  </a:cubicBezTo>
                  <a:cubicBezTo>
                    <a:pt x="16451" y="251"/>
                    <a:pt x="16451" y="251"/>
                    <a:pt x="16451" y="251"/>
                  </a:cubicBezTo>
                  <a:cubicBezTo>
                    <a:pt x="16451" y="337"/>
                    <a:pt x="16505" y="388"/>
                    <a:pt x="16613" y="388"/>
                  </a:cubicBezTo>
                  <a:cubicBezTo>
                    <a:pt x="16734" y="388"/>
                    <a:pt x="16784" y="319"/>
                    <a:pt x="16784" y="238"/>
                  </a:cubicBezTo>
                  <a:close/>
                  <a:moveTo>
                    <a:pt x="16379" y="73"/>
                  </a:moveTo>
                  <a:cubicBezTo>
                    <a:pt x="16379" y="7"/>
                    <a:pt x="16379" y="7"/>
                    <a:pt x="16379" y="7"/>
                  </a:cubicBezTo>
                  <a:cubicBezTo>
                    <a:pt x="16094" y="7"/>
                    <a:pt x="16094" y="7"/>
                    <a:pt x="16094" y="7"/>
                  </a:cubicBezTo>
                  <a:cubicBezTo>
                    <a:pt x="16094" y="73"/>
                    <a:pt x="16094" y="73"/>
                    <a:pt x="16094" y="73"/>
                  </a:cubicBezTo>
                  <a:cubicBezTo>
                    <a:pt x="16198" y="73"/>
                    <a:pt x="16198" y="73"/>
                    <a:pt x="16198" y="73"/>
                  </a:cubicBezTo>
                  <a:cubicBezTo>
                    <a:pt x="16198" y="381"/>
                    <a:pt x="16198" y="381"/>
                    <a:pt x="16198" y="381"/>
                  </a:cubicBezTo>
                  <a:cubicBezTo>
                    <a:pt x="16276" y="381"/>
                    <a:pt x="16276" y="381"/>
                    <a:pt x="16276" y="381"/>
                  </a:cubicBezTo>
                  <a:cubicBezTo>
                    <a:pt x="16276" y="73"/>
                    <a:pt x="16276" y="73"/>
                    <a:pt x="16276" y="73"/>
                  </a:cubicBezTo>
                  <a:lnTo>
                    <a:pt x="16379" y="73"/>
                  </a:lnTo>
                  <a:close/>
                  <a:moveTo>
                    <a:pt x="16020" y="381"/>
                  </a:moveTo>
                  <a:cubicBezTo>
                    <a:pt x="16020" y="7"/>
                    <a:pt x="16020" y="7"/>
                    <a:pt x="16020" y="7"/>
                  </a:cubicBezTo>
                  <a:cubicBezTo>
                    <a:pt x="15942" y="7"/>
                    <a:pt x="15942" y="7"/>
                    <a:pt x="15942" y="7"/>
                  </a:cubicBezTo>
                  <a:cubicBezTo>
                    <a:pt x="15942" y="381"/>
                    <a:pt x="15942" y="381"/>
                    <a:pt x="15942" y="381"/>
                  </a:cubicBezTo>
                  <a:lnTo>
                    <a:pt x="16020" y="381"/>
                  </a:lnTo>
                  <a:close/>
                  <a:moveTo>
                    <a:pt x="15866" y="73"/>
                  </a:moveTo>
                  <a:cubicBezTo>
                    <a:pt x="15866" y="7"/>
                    <a:pt x="15866" y="7"/>
                    <a:pt x="15866" y="7"/>
                  </a:cubicBezTo>
                  <a:cubicBezTo>
                    <a:pt x="15581" y="7"/>
                    <a:pt x="15581" y="7"/>
                    <a:pt x="15581" y="7"/>
                  </a:cubicBezTo>
                  <a:cubicBezTo>
                    <a:pt x="15581" y="73"/>
                    <a:pt x="15581" y="73"/>
                    <a:pt x="15581" y="73"/>
                  </a:cubicBezTo>
                  <a:cubicBezTo>
                    <a:pt x="15685" y="73"/>
                    <a:pt x="15685" y="73"/>
                    <a:pt x="15685" y="73"/>
                  </a:cubicBezTo>
                  <a:cubicBezTo>
                    <a:pt x="15685" y="381"/>
                    <a:pt x="15685" y="381"/>
                    <a:pt x="15685" y="381"/>
                  </a:cubicBezTo>
                  <a:cubicBezTo>
                    <a:pt x="15762" y="381"/>
                    <a:pt x="15762" y="381"/>
                    <a:pt x="15762" y="381"/>
                  </a:cubicBezTo>
                  <a:cubicBezTo>
                    <a:pt x="15762" y="73"/>
                    <a:pt x="15762" y="73"/>
                    <a:pt x="15762" y="73"/>
                  </a:cubicBezTo>
                  <a:lnTo>
                    <a:pt x="15866" y="73"/>
                  </a:lnTo>
                  <a:close/>
                  <a:moveTo>
                    <a:pt x="15546" y="263"/>
                  </a:moveTo>
                  <a:cubicBezTo>
                    <a:pt x="15546" y="145"/>
                    <a:pt x="15379" y="173"/>
                    <a:pt x="15379" y="109"/>
                  </a:cubicBezTo>
                  <a:cubicBezTo>
                    <a:pt x="15379" y="81"/>
                    <a:pt x="15400" y="62"/>
                    <a:pt x="15448" y="62"/>
                  </a:cubicBezTo>
                  <a:cubicBezTo>
                    <a:pt x="15469" y="62"/>
                    <a:pt x="15499" y="67"/>
                    <a:pt x="15519" y="73"/>
                  </a:cubicBezTo>
                  <a:cubicBezTo>
                    <a:pt x="15522" y="7"/>
                    <a:pt x="15522" y="7"/>
                    <a:pt x="15522" y="7"/>
                  </a:cubicBezTo>
                  <a:cubicBezTo>
                    <a:pt x="15501" y="3"/>
                    <a:pt x="15472" y="0"/>
                    <a:pt x="15451" y="0"/>
                  </a:cubicBezTo>
                  <a:cubicBezTo>
                    <a:pt x="15352" y="0"/>
                    <a:pt x="15297" y="47"/>
                    <a:pt x="15297" y="118"/>
                  </a:cubicBezTo>
                  <a:cubicBezTo>
                    <a:pt x="15297" y="239"/>
                    <a:pt x="15462" y="205"/>
                    <a:pt x="15462" y="271"/>
                  </a:cubicBezTo>
                  <a:cubicBezTo>
                    <a:pt x="15462" y="308"/>
                    <a:pt x="15428" y="324"/>
                    <a:pt x="15393" y="324"/>
                  </a:cubicBezTo>
                  <a:cubicBezTo>
                    <a:pt x="15361" y="324"/>
                    <a:pt x="15332" y="318"/>
                    <a:pt x="15310" y="309"/>
                  </a:cubicBezTo>
                  <a:cubicBezTo>
                    <a:pt x="15307" y="379"/>
                    <a:pt x="15307" y="379"/>
                    <a:pt x="15307" y="379"/>
                  </a:cubicBezTo>
                  <a:cubicBezTo>
                    <a:pt x="15328" y="384"/>
                    <a:pt x="15358" y="389"/>
                    <a:pt x="15384" y="389"/>
                  </a:cubicBezTo>
                  <a:cubicBezTo>
                    <a:pt x="15480" y="389"/>
                    <a:pt x="15546" y="339"/>
                    <a:pt x="15546" y="263"/>
                  </a:cubicBezTo>
                  <a:close/>
                  <a:moveTo>
                    <a:pt x="15198" y="381"/>
                  </a:moveTo>
                  <a:cubicBezTo>
                    <a:pt x="15198" y="7"/>
                    <a:pt x="15198" y="7"/>
                    <a:pt x="15198" y="7"/>
                  </a:cubicBezTo>
                  <a:cubicBezTo>
                    <a:pt x="15122" y="7"/>
                    <a:pt x="15122" y="7"/>
                    <a:pt x="15122" y="7"/>
                  </a:cubicBezTo>
                  <a:cubicBezTo>
                    <a:pt x="15123" y="172"/>
                    <a:pt x="15123" y="172"/>
                    <a:pt x="15123" y="172"/>
                  </a:cubicBezTo>
                  <a:cubicBezTo>
                    <a:pt x="15123" y="220"/>
                    <a:pt x="15124" y="256"/>
                    <a:pt x="15125" y="280"/>
                  </a:cubicBezTo>
                  <a:cubicBezTo>
                    <a:pt x="15125" y="280"/>
                    <a:pt x="15125" y="280"/>
                    <a:pt x="15125" y="280"/>
                  </a:cubicBezTo>
                  <a:cubicBezTo>
                    <a:pt x="15112" y="254"/>
                    <a:pt x="15098" y="229"/>
                    <a:pt x="15083" y="206"/>
                  </a:cubicBezTo>
                  <a:cubicBezTo>
                    <a:pt x="14957" y="7"/>
                    <a:pt x="14957" y="7"/>
                    <a:pt x="14957" y="7"/>
                  </a:cubicBezTo>
                  <a:cubicBezTo>
                    <a:pt x="14854" y="7"/>
                    <a:pt x="14854" y="7"/>
                    <a:pt x="14854" y="7"/>
                  </a:cubicBezTo>
                  <a:cubicBezTo>
                    <a:pt x="14854" y="381"/>
                    <a:pt x="14854" y="381"/>
                    <a:pt x="14854" y="381"/>
                  </a:cubicBezTo>
                  <a:cubicBezTo>
                    <a:pt x="14929" y="381"/>
                    <a:pt x="14929" y="381"/>
                    <a:pt x="14929" y="381"/>
                  </a:cubicBezTo>
                  <a:cubicBezTo>
                    <a:pt x="14929" y="185"/>
                    <a:pt x="14929" y="185"/>
                    <a:pt x="14929" y="185"/>
                  </a:cubicBezTo>
                  <a:cubicBezTo>
                    <a:pt x="14929" y="151"/>
                    <a:pt x="14928" y="128"/>
                    <a:pt x="14926" y="107"/>
                  </a:cubicBezTo>
                  <a:cubicBezTo>
                    <a:pt x="14927" y="107"/>
                    <a:pt x="14927" y="107"/>
                    <a:pt x="14927" y="107"/>
                  </a:cubicBezTo>
                  <a:cubicBezTo>
                    <a:pt x="14937" y="129"/>
                    <a:pt x="14951" y="156"/>
                    <a:pt x="14965" y="178"/>
                  </a:cubicBezTo>
                  <a:cubicBezTo>
                    <a:pt x="15094" y="381"/>
                    <a:pt x="15094" y="381"/>
                    <a:pt x="15094" y="381"/>
                  </a:cubicBezTo>
                  <a:lnTo>
                    <a:pt x="15198" y="381"/>
                  </a:lnTo>
                  <a:close/>
                  <a:moveTo>
                    <a:pt x="14724" y="381"/>
                  </a:moveTo>
                  <a:cubicBezTo>
                    <a:pt x="14724" y="7"/>
                    <a:pt x="14724" y="7"/>
                    <a:pt x="14724" y="7"/>
                  </a:cubicBezTo>
                  <a:cubicBezTo>
                    <a:pt x="14646" y="7"/>
                    <a:pt x="14646" y="7"/>
                    <a:pt x="14646" y="7"/>
                  </a:cubicBezTo>
                  <a:cubicBezTo>
                    <a:pt x="14646" y="381"/>
                    <a:pt x="14646" y="381"/>
                    <a:pt x="14646" y="381"/>
                  </a:cubicBezTo>
                  <a:lnTo>
                    <a:pt x="14724" y="381"/>
                  </a:lnTo>
                  <a:close/>
                  <a:moveTo>
                    <a:pt x="14396" y="370"/>
                  </a:moveTo>
                  <a:cubicBezTo>
                    <a:pt x="14389" y="301"/>
                    <a:pt x="14389" y="301"/>
                    <a:pt x="14389" y="301"/>
                  </a:cubicBezTo>
                  <a:cubicBezTo>
                    <a:pt x="14367" y="312"/>
                    <a:pt x="14339" y="318"/>
                    <a:pt x="14311" y="318"/>
                  </a:cubicBezTo>
                  <a:cubicBezTo>
                    <a:pt x="14237" y="318"/>
                    <a:pt x="14193" y="276"/>
                    <a:pt x="14193" y="195"/>
                  </a:cubicBezTo>
                  <a:cubicBezTo>
                    <a:pt x="14193" y="121"/>
                    <a:pt x="14233" y="67"/>
                    <a:pt x="14307" y="67"/>
                  </a:cubicBezTo>
                  <a:cubicBezTo>
                    <a:pt x="14333" y="67"/>
                    <a:pt x="14359" y="72"/>
                    <a:pt x="14386" y="80"/>
                  </a:cubicBezTo>
                  <a:cubicBezTo>
                    <a:pt x="14393" y="12"/>
                    <a:pt x="14393" y="12"/>
                    <a:pt x="14393" y="12"/>
                  </a:cubicBezTo>
                  <a:cubicBezTo>
                    <a:pt x="14368" y="5"/>
                    <a:pt x="14337" y="2"/>
                    <a:pt x="14312" y="2"/>
                  </a:cubicBezTo>
                  <a:cubicBezTo>
                    <a:pt x="14172" y="2"/>
                    <a:pt x="14111" y="96"/>
                    <a:pt x="14111" y="202"/>
                  </a:cubicBezTo>
                  <a:cubicBezTo>
                    <a:pt x="14111" y="316"/>
                    <a:pt x="14173" y="386"/>
                    <a:pt x="14295" y="386"/>
                  </a:cubicBezTo>
                  <a:cubicBezTo>
                    <a:pt x="14332" y="386"/>
                    <a:pt x="14365" y="381"/>
                    <a:pt x="14396" y="370"/>
                  </a:cubicBezTo>
                  <a:close/>
                  <a:moveTo>
                    <a:pt x="14016" y="381"/>
                  </a:moveTo>
                  <a:cubicBezTo>
                    <a:pt x="14016" y="7"/>
                    <a:pt x="14016" y="7"/>
                    <a:pt x="14016" y="7"/>
                  </a:cubicBezTo>
                  <a:cubicBezTo>
                    <a:pt x="13938" y="7"/>
                    <a:pt x="13938" y="7"/>
                    <a:pt x="13938" y="7"/>
                  </a:cubicBezTo>
                  <a:cubicBezTo>
                    <a:pt x="13938" y="381"/>
                    <a:pt x="13938" y="381"/>
                    <a:pt x="13938" y="381"/>
                  </a:cubicBezTo>
                  <a:lnTo>
                    <a:pt x="14016" y="381"/>
                  </a:lnTo>
                  <a:close/>
                  <a:moveTo>
                    <a:pt x="13808" y="381"/>
                  </a:moveTo>
                  <a:cubicBezTo>
                    <a:pt x="13808" y="7"/>
                    <a:pt x="13808" y="7"/>
                    <a:pt x="13808" y="7"/>
                  </a:cubicBezTo>
                  <a:cubicBezTo>
                    <a:pt x="13731" y="7"/>
                    <a:pt x="13731" y="7"/>
                    <a:pt x="13731" y="7"/>
                  </a:cubicBezTo>
                  <a:cubicBezTo>
                    <a:pt x="13731" y="156"/>
                    <a:pt x="13731" y="156"/>
                    <a:pt x="13731" y="156"/>
                  </a:cubicBezTo>
                  <a:cubicBezTo>
                    <a:pt x="13554" y="156"/>
                    <a:pt x="13554" y="156"/>
                    <a:pt x="13554" y="156"/>
                  </a:cubicBezTo>
                  <a:cubicBezTo>
                    <a:pt x="13554" y="7"/>
                    <a:pt x="13554" y="7"/>
                    <a:pt x="13554" y="7"/>
                  </a:cubicBezTo>
                  <a:cubicBezTo>
                    <a:pt x="13476" y="7"/>
                    <a:pt x="13476" y="7"/>
                    <a:pt x="13476" y="7"/>
                  </a:cubicBezTo>
                  <a:cubicBezTo>
                    <a:pt x="13476" y="381"/>
                    <a:pt x="13476" y="381"/>
                    <a:pt x="13476" y="381"/>
                  </a:cubicBezTo>
                  <a:cubicBezTo>
                    <a:pt x="13554" y="381"/>
                    <a:pt x="13554" y="381"/>
                    <a:pt x="13554" y="381"/>
                  </a:cubicBezTo>
                  <a:cubicBezTo>
                    <a:pt x="13554" y="223"/>
                    <a:pt x="13554" y="223"/>
                    <a:pt x="13554" y="223"/>
                  </a:cubicBezTo>
                  <a:cubicBezTo>
                    <a:pt x="13731" y="223"/>
                    <a:pt x="13731" y="223"/>
                    <a:pt x="13731" y="223"/>
                  </a:cubicBezTo>
                  <a:cubicBezTo>
                    <a:pt x="13731" y="381"/>
                    <a:pt x="13731" y="381"/>
                    <a:pt x="13731" y="381"/>
                  </a:cubicBezTo>
                  <a:lnTo>
                    <a:pt x="13808" y="381"/>
                  </a:lnTo>
                  <a:close/>
                  <a:moveTo>
                    <a:pt x="13307" y="131"/>
                  </a:moveTo>
                  <a:cubicBezTo>
                    <a:pt x="13307" y="175"/>
                    <a:pt x="13277" y="198"/>
                    <a:pt x="13229" y="198"/>
                  </a:cubicBezTo>
                  <a:cubicBezTo>
                    <a:pt x="13219" y="198"/>
                    <a:pt x="13204" y="197"/>
                    <a:pt x="13196" y="195"/>
                  </a:cubicBezTo>
                  <a:cubicBezTo>
                    <a:pt x="13196" y="68"/>
                    <a:pt x="13196" y="68"/>
                    <a:pt x="13196" y="68"/>
                  </a:cubicBezTo>
                  <a:cubicBezTo>
                    <a:pt x="13206" y="67"/>
                    <a:pt x="13219" y="67"/>
                    <a:pt x="13234" y="67"/>
                  </a:cubicBezTo>
                  <a:cubicBezTo>
                    <a:pt x="13282" y="67"/>
                    <a:pt x="13307" y="94"/>
                    <a:pt x="13307" y="131"/>
                  </a:cubicBezTo>
                  <a:close/>
                  <a:moveTo>
                    <a:pt x="13389" y="126"/>
                  </a:moveTo>
                  <a:cubicBezTo>
                    <a:pt x="13389" y="50"/>
                    <a:pt x="13335" y="5"/>
                    <a:pt x="13240" y="5"/>
                  </a:cubicBezTo>
                  <a:cubicBezTo>
                    <a:pt x="13196" y="5"/>
                    <a:pt x="13149" y="6"/>
                    <a:pt x="13118" y="7"/>
                  </a:cubicBezTo>
                  <a:cubicBezTo>
                    <a:pt x="13118" y="381"/>
                    <a:pt x="13118" y="381"/>
                    <a:pt x="13118" y="381"/>
                  </a:cubicBezTo>
                  <a:cubicBezTo>
                    <a:pt x="13196" y="381"/>
                    <a:pt x="13196" y="381"/>
                    <a:pt x="13196" y="381"/>
                  </a:cubicBezTo>
                  <a:cubicBezTo>
                    <a:pt x="13196" y="258"/>
                    <a:pt x="13196" y="258"/>
                    <a:pt x="13196" y="258"/>
                  </a:cubicBezTo>
                  <a:cubicBezTo>
                    <a:pt x="13205" y="259"/>
                    <a:pt x="13219" y="260"/>
                    <a:pt x="13229" y="260"/>
                  </a:cubicBezTo>
                  <a:cubicBezTo>
                    <a:pt x="13324" y="260"/>
                    <a:pt x="13389" y="208"/>
                    <a:pt x="13389" y="126"/>
                  </a:cubicBezTo>
                  <a:close/>
                  <a:moveTo>
                    <a:pt x="12909" y="252"/>
                  </a:moveTo>
                  <a:cubicBezTo>
                    <a:pt x="12791" y="252"/>
                    <a:pt x="12791" y="252"/>
                    <a:pt x="12791" y="252"/>
                  </a:cubicBezTo>
                  <a:cubicBezTo>
                    <a:pt x="12831" y="147"/>
                    <a:pt x="12831" y="147"/>
                    <a:pt x="12831" y="147"/>
                  </a:cubicBezTo>
                  <a:cubicBezTo>
                    <a:pt x="12838" y="127"/>
                    <a:pt x="12846" y="106"/>
                    <a:pt x="12850" y="88"/>
                  </a:cubicBezTo>
                  <a:cubicBezTo>
                    <a:pt x="12851" y="88"/>
                    <a:pt x="12851" y="88"/>
                    <a:pt x="12851" y="88"/>
                  </a:cubicBezTo>
                  <a:cubicBezTo>
                    <a:pt x="12856" y="106"/>
                    <a:pt x="12863" y="128"/>
                    <a:pt x="12870" y="147"/>
                  </a:cubicBezTo>
                  <a:lnTo>
                    <a:pt x="12909" y="252"/>
                  </a:lnTo>
                  <a:close/>
                  <a:moveTo>
                    <a:pt x="13042" y="381"/>
                  </a:moveTo>
                  <a:cubicBezTo>
                    <a:pt x="12900" y="7"/>
                    <a:pt x="12900" y="7"/>
                    <a:pt x="12900" y="7"/>
                  </a:cubicBezTo>
                  <a:cubicBezTo>
                    <a:pt x="12809" y="7"/>
                    <a:pt x="12809" y="7"/>
                    <a:pt x="12809" y="7"/>
                  </a:cubicBezTo>
                  <a:cubicBezTo>
                    <a:pt x="12667" y="381"/>
                    <a:pt x="12667" y="381"/>
                    <a:pt x="12667" y="381"/>
                  </a:cubicBezTo>
                  <a:cubicBezTo>
                    <a:pt x="12745" y="381"/>
                    <a:pt x="12745" y="381"/>
                    <a:pt x="12745" y="381"/>
                  </a:cubicBezTo>
                  <a:cubicBezTo>
                    <a:pt x="12772" y="309"/>
                    <a:pt x="12772" y="309"/>
                    <a:pt x="12772" y="309"/>
                  </a:cubicBezTo>
                  <a:cubicBezTo>
                    <a:pt x="12928" y="309"/>
                    <a:pt x="12928" y="309"/>
                    <a:pt x="12928" y="309"/>
                  </a:cubicBezTo>
                  <a:cubicBezTo>
                    <a:pt x="12955" y="381"/>
                    <a:pt x="12955" y="381"/>
                    <a:pt x="12955" y="381"/>
                  </a:cubicBezTo>
                  <a:lnTo>
                    <a:pt x="13042" y="381"/>
                  </a:lnTo>
                  <a:close/>
                  <a:moveTo>
                    <a:pt x="12525" y="116"/>
                  </a:moveTo>
                  <a:cubicBezTo>
                    <a:pt x="12525" y="152"/>
                    <a:pt x="12499" y="175"/>
                    <a:pt x="12458" y="175"/>
                  </a:cubicBezTo>
                  <a:cubicBezTo>
                    <a:pt x="12445" y="175"/>
                    <a:pt x="12432" y="175"/>
                    <a:pt x="12422" y="174"/>
                  </a:cubicBezTo>
                  <a:cubicBezTo>
                    <a:pt x="12422" y="66"/>
                    <a:pt x="12422" y="66"/>
                    <a:pt x="12422" y="66"/>
                  </a:cubicBezTo>
                  <a:cubicBezTo>
                    <a:pt x="12432" y="64"/>
                    <a:pt x="12442" y="64"/>
                    <a:pt x="12455" y="64"/>
                  </a:cubicBezTo>
                  <a:cubicBezTo>
                    <a:pt x="12499" y="64"/>
                    <a:pt x="12525" y="82"/>
                    <a:pt x="12525" y="116"/>
                  </a:cubicBezTo>
                  <a:close/>
                  <a:moveTo>
                    <a:pt x="12628" y="381"/>
                  </a:moveTo>
                  <a:cubicBezTo>
                    <a:pt x="12535" y="256"/>
                    <a:pt x="12535" y="256"/>
                    <a:pt x="12535" y="256"/>
                  </a:cubicBezTo>
                  <a:cubicBezTo>
                    <a:pt x="12524" y="240"/>
                    <a:pt x="12514" y="226"/>
                    <a:pt x="12505" y="216"/>
                  </a:cubicBezTo>
                  <a:cubicBezTo>
                    <a:pt x="12565" y="206"/>
                    <a:pt x="12607" y="170"/>
                    <a:pt x="12607" y="108"/>
                  </a:cubicBezTo>
                  <a:cubicBezTo>
                    <a:pt x="12607" y="39"/>
                    <a:pt x="12556" y="5"/>
                    <a:pt x="12466" y="5"/>
                  </a:cubicBezTo>
                  <a:cubicBezTo>
                    <a:pt x="12420" y="5"/>
                    <a:pt x="12371" y="5"/>
                    <a:pt x="12344" y="7"/>
                  </a:cubicBezTo>
                  <a:cubicBezTo>
                    <a:pt x="12344" y="381"/>
                    <a:pt x="12344" y="381"/>
                    <a:pt x="12344" y="381"/>
                  </a:cubicBezTo>
                  <a:cubicBezTo>
                    <a:pt x="12422" y="381"/>
                    <a:pt x="12422" y="381"/>
                    <a:pt x="12422" y="381"/>
                  </a:cubicBezTo>
                  <a:cubicBezTo>
                    <a:pt x="12422" y="227"/>
                    <a:pt x="12422" y="227"/>
                    <a:pt x="12422" y="227"/>
                  </a:cubicBezTo>
                  <a:cubicBezTo>
                    <a:pt x="12425" y="227"/>
                    <a:pt x="12425" y="227"/>
                    <a:pt x="12425" y="227"/>
                  </a:cubicBezTo>
                  <a:cubicBezTo>
                    <a:pt x="12532" y="381"/>
                    <a:pt x="12532" y="381"/>
                    <a:pt x="12532" y="381"/>
                  </a:cubicBezTo>
                  <a:lnTo>
                    <a:pt x="12628" y="381"/>
                  </a:lnTo>
                  <a:close/>
                  <a:moveTo>
                    <a:pt x="12224" y="362"/>
                  </a:moveTo>
                  <a:cubicBezTo>
                    <a:pt x="12224" y="185"/>
                    <a:pt x="12224" y="185"/>
                    <a:pt x="12224" y="185"/>
                  </a:cubicBezTo>
                  <a:cubicBezTo>
                    <a:pt x="12146" y="185"/>
                    <a:pt x="12146" y="185"/>
                    <a:pt x="12146" y="185"/>
                  </a:cubicBezTo>
                  <a:cubicBezTo>
                    <a:pt x="12146" y="312"/>
                    <a:pt x="12146" y="312"/>
                    <a:pt x="12146" y="312"/>
                  </a:cubicBezTo>
                  <a:cubicBezTo>
                    <a:pt x="12130" y="316"/>
                    <a:pt x="12111" y="319"/>
                    <a:pt x="12091" y="319"/>
                  </a:cubicBezTo>
                  <a:cubicBezTo>
                    <a:pt x="12021" y="319"/>
                    <a:pt x="11973" y="275"/>
                    <a:pt x="11973" y="195"/>
                  </a:cubicBezTo>
                  <a:cubicBezTo>
                    <a:pt x="11973" y="110"/>
                    <a:pt x="12029" y="66"/>
                    <a:pt x="12099" y="66"/>
                  </a:cubicBezTo>
                  <a:cubicBezTo>
                    <a:pt x="12135" y="66"/>
                    <a:pt x="12169" y="73"/>
                    <a:pt x="12202" y="86"/>
                  </a:cubicBezTo>
                  <a:cubicBezTo>
                    <a:pt x="12216" y="18"/>
                    <a:pt x="12216" y="18"/>
                    <a:pt x="12216" y="18"/>
                  </a:cubicBezTo>
                  <a:cubicBezTo>
                    <a:pt x="12177" y="7"/>
                    <a:pt x="12138" y="1"/>
                    <a:pt x="12098" y="1"/>
                  </a:cubicBezTo>
                  <a:cubicBezTo>
                    <a:pt x="11968" y="1"/>
                    <a:pt x="11890" y="89"/>
                    <a:pt x="11890" y="201"/>
                  </a:cubicBezTo>
                  <a:cubicBezTo>
                    <a:pt x="11890" y="324"/>
                    <a:pt x="11972" y="387"/>
                    <a:pt x="12084" y="387"/>
                  </a:cubicBezTo>
                  <a:cubicBezTo>
                    <a:pt x="12135" y="387"/>
                    <a:pt x="12180" y="378"/>
                    <a:pt x="12224" y="362"/>
                  </a:cubicBezTo>
                  <a:close/>
                  <a:moveTo>
                    <a:pt x="11748" y="196"/>
                  </a:moveTo>
                  <a:cubicBezTo>
                    <a:pt x="11748" y="279"/>
                    <a:pt x="11699" y="319"/>
                    <a:pt x="11640" y="319"/>
                  </a:cubicBezTo>
                  <a:cubicBezTo>
                    <a:pt x="11566" y="319"/>
                    <a:pt x="11536" y="263"/>
                    <a:pt x="11536" y="192"/>
                  </a:cubicBezTo>
                  <a:cubicBezTo>
                    <a:pt x="11536" y="111"/>
                    <a:pt x="11586" y="68"/>
                    <a:pt x="11643" y="68"/>
                  </a:cubicBezTo>
                  <a:cubicBezTo>
                    <a:pt x="11707" y="68"/>
                    <a:pt x="11748" y="112"/>
                    <a:pt x="11748" y="196"/>
                  </a:cubicBezTo>
                  <a:close/>
                  <a:moveTo>
                    <a:pt x="11832" y="191"/>
                  </a:moveTo>
                  <a:cubicBezTo>
                    <a:pt x="11832" y="64"/>
                    <a:pt x="11756" y="0"/>
                    <a:pt x="11648" y="0"/>
                  </a:cubicBezTo>
                  <a:cubicBezTo>
                    <a:pt x="11544" y="0"/>
                    <a:pt x="11453" y="75"/>
                    <a:pt x="11453" y="198"/>
                  </a:cubicBezTo>
                  <a:cubicBezTo>
                    <a:pt x="11453" y="310"/>
                    <a:pt x="11514" y="388"/>
                    <a:pt x="11635" y="388"/>
                  </a:cubicBezTo>
                  <a:cubicBezTo>
                    <a:pt x="11743" y="388"/>
                    <a:pt x="11832" y="314"/>
                    <a:pt x="11832" y="191"/>
                  </a:cubicBezTo>
                  <a:close/>
                  <a:moveTo>
                    <a:pt x="11378" y="381"/>
                  </a:moveTo>
                  <a:cubicBezTo>
                    <a:pt x="11322" y="7"/>
                    <a:pt x="11322" y="7"/>
                    <a:pt x="11322" y="7"/>
                  </a:cubicBezTo>
                  <a:cubicBezTo>
                    <a:pt x="11221" y="7"/>
                    <a:pt x="11221" y="7"/>
                    <a:pt x="11221" y="7"/>
                  </a:cubicBezTo>
                  <a:cubicBezTo>
                    <a:pt x="11149" y="219"/>
                    <a:pt x="11149" y="219"/>
                    <a:pt x="11149" y="219"/>
                  </a:cubicBezTo>
                  <a:cubicBezTo>
                    <a:pt x="11141" y="243"/>
                    <a:pt x="11136" y="262"/>
                    <a:pt x="11130" y="288"/>
                  </a:cubicBezTo>
                  <a:cubicBezTo>
                    <a:pt x="11129" y="288"/>
                    <a:pt x="11129" y="288"/>
                    <a:pt x="11129" y="288"/>
                  </a:cubicBezTo>
                  <a:cubicBezTo>
                    <a:pt x="11125" y="265"/>
                    <a:pt x="11118" y="240"/>
                    <a:pt x="11110" y="217"/>
                  </a:cubicBezTo>
                  <a:cubicBezTo>
                    <a:pt x="11041" y="7"/>
                    <a:pt x="11041" y="7"/>
                    <a:pt x="11041" y="7"/>
                  </a:cubicBezTo>
                  <a:cubicBezTo>
                    <a:pt x="10943" y="7"/>
                    <a:pt x="10943" y="7"/>
                    <a:pt x="10943" y="7"/>
                  </a:cubicBezTo>
                  <a:cubicBezTo>
                    <a:pt x="10886" y="381"/>
                    <a:pt x="10886" y="381"/>
                    <a:pt x="10886" y="381"/>
                  </a:cubicBezTo>
                  <a:cubicBezTo>
                    <a:pt x="10964" y="381"/>
                    <a:pt x="10964" y="381"/>
                    <a:pt x="10964" y="381"/>
                  </a:cubicBezTo>
                  <a:cubicBezTo>
                    <a:pt x="10988" y="190"/>
                    <a:pt x="10988" y="190"/>
                    <a:pt x="10988" y="190"/>
                  </a:cubicBezTo>
                  <a:cubicBezTo>
                    <a:pt x="10992" y="157"/>
                    <a:pt x="10996" y="129"/>
                    <a:pt x="10997" y="100"/>
                  </a:cubicBezTo>
                  <a:cubicBezTo>
                    <a:pt x="10998" y="100"/>
                    <a:pt x="10998" y="100"/>
                    <a:pt x="10998" y="100"/>
                  </a:cubicBezTo>
                  <a:cubicBezTo>
                    <a:pt x="11003" y="126"/>
                    <a:pt x="11013" y="158"/>
                    <a:pt x="11021" y="185"/>
                  </a:cubicBezTo>
                  <a:cubicBezTo>
                    <a:pt x="11085" y="381"/>
                    <a:pt x="11085" y="381"/>
                    <a:pt x="11085" y="381"/>
                  </a:cubicBezTo>
                  <a:cubicBezTo>
                    <a:pt x="11167" y="381"/>
                    <a:pt x="11167" y="381"/>
                    <a:pt x="11167" y="381"/>
                  </a:cubicBezTo>
                  <a:cubicBezTo>
                    <a:pt x="11238" y="170"/>
                    <a:pt x="11238" y="170"/>
                    <a:pt x="11238" y="170"/>
                  </a:cubicBezTo>
                  <a:cubicBezTo>
                    <a:pt x="11246" y="145"/>
                    <a:pt x="11252" y="121"/>
                    <a:pt x="11257" y="100"/>
                  </a:cubicBezTo>
                  <a:cubicBezTo>
                    <a:pt x="11257" y="100"/>
                    <a:pt x="11257" y="100"/>
                    <a:pt x="11257" y="100"/>
                  </a:cubicBezTo>
                  <a:cubicBezTo>
                    <a:pt x="11260" y="121"/>
                    <a:pt x="11262" y="149"/>
                    <a:pt x="11268" y="185"/>
                  </a:cubicBezTo>
                  <a:cubicBezTo>
                    <a:pt x="11296" y="381"/>
                    <a:pt x="11296" y="381"/>
                    <a:pt x="11296" y="381"/>
                  </a:cubicBezTo>
                  <a:lnTo>
                    <a:pt x="11378" y="381"/>
                  </a:lnTo>
                  <a:close/>
                  <a:moveTo>
                    <a:pt x="10794" y="381"/>
                  </a:moveTo>
                  <a:cubicBezTo>
                    <a:pt x="10794" y="319"/>
                    <a:pt x="10794" y="319"/>
                    <a:pt x="10794" y="319"/>
                  </a:cubicBezTo>
                  <a:cubicBezTo>
                    <a:pt x="10651" y="319"/>
                    <a:pt x="10651" y="319"/>
                    <a:pt x="10651" y="319"/>
                  </a:cubicBezTo>
                  <a:cubicBezTo>
                    <a:pt x="10651" y="219"/>
                    <a:pt x="10651" y="219"/>
                    <a:pt x="10651" y="219"/>
                  </a:cubicBezTo>
                  <a:cubicBezTo>
                    <a:pt x="10787" y="219"/>
                    <a:pt x="10787" y="219"/>
                    <a:pt x="10787" y="219"/>
                  </a:cubicBezTo>
                  <a:cubicBezTo>
                    <a:pt x="10787" y="160"/>
                    <a:pt x="10787" y="160"/>
                    <a:pt x="10787" y="160"/>
                  </a:cubicBezTo>
                  <a:cubicBezTo>
                    <a:pt x="10651" y="160"/>
                    <a:pt x="10651" y="160"/>
                    <a:pt x="10651" y="160"/>
                  </a:cubicBezTo>
                  <a:cubicBezTo>
                    <a:pt x="10651" y="68"/>
                    <a:pt x="10651" y="68"/>
                    <a:pt x="10651" y="68"/>
                  </a:cubicBezTo>
                  <a:cubicBezTo>
                    <a:pt x="10794" y="68"/>
                    <a:pt x="10794" y="68"/>
                    <a:pt x="10794" y="68"/>
                  </a:cubicBezTo>
                  <a:cubicBezTo>
                    <a:pt x="10794" y="7"/>
                    <a:pt x="10794" y="7"/>
                    <a:pt x="10794" y="7"/>
                  </a:cubicBezTo>
                  <a:cubicBezTo>
                    <a:pt x="10573" y="7"/>
                    <a:pt x="10573" y="7"/>
                    <a:pt x="10573" y="7"/>
                  </a:cubicBezTo>
                  <a:cubicBezTo>
                    <a:pt x="10573" y="381"/>
                    <a:pt x="10573" y="381"/>
                    <a:pt x="10573" y="381"/>
                  </a:cubicBezTo>
                  <a:lnTo>
                    <a:pt x="10794" y="381"/>
                  </a:lnTo>
                  <a:close/>
                  <a:moveTo>
                    <a:pt x="10400" y="193"/>
                  </a:moveTo>
                  <a:cubicBezTo>
                    <a:pt x="10400" y="278"/>
                    <a:pt x="10346" y="319"/>
                    <a:pt x="10269" y="319"/>
                  </a:cubicBezTo>
                  <a:cubicBezTo>
                    <a:pt x="10252" y="319"/>
                    <a:pt x="10233" y="317"/>
                    <a:pt x="10222" y="317"/>
                  </a:cubicBezTo>
                  <a:cubicBezTo>
                    <a:pt x="10222" y="70"/>
                    <a:pt x="10222" y="70"/>
                    <a:pt x="10222" y="70"/>
                  </a:cubicBezTo>
                  <a:cubicBezTo>
                    <a:pt x="10237" y="69"/>
                    <a:pt x="10257" y="68"/>
                    <a:pt x="10272" y="68"/>
                  </a:cubicBezTo>
                  <a:cubicBezTo>
                    <a:pt x="10357" y="68"/>
                    <a:pt x="10400" y="110"/>
                    <a:pt x="10400" y="193"/>
                  </a:cubicBezTo>
                  <a:close/>
                  <a:moveTo>
                    <a:pt x="10483" y="188"/>
                  </a:moveTo>
                  <a:cubicBezTo>
                    <a:pt x="10483" y="58"/>
                    <a:pt x="10403" y="5"/>
                    <a:pt x="10280" y="5"/>
                  </a:cubicBezTo>
                  <a:cubicBezTo>
                    <a:pt x="10236" y="5"/>
                    <a:pt x="10177" y="7"/>
                    <a:pt x="10144" y="7"/>
                  </a:cubicBezTo>
                  <a:cubicBezTo>
                    <a:pt x="10144" y="381"/>
                    <a:pt x="10144" y="381"/>
                    <a:pt x="10144" y="381"/>
                  </a:cubicBezTo>
                  <a:cubicBezTo>
                    <a:pt x="10177" y="382"/>
                    <a:pt x="10213" y="384"/>
                    <a:pt x="10261" y="384"/>
                  </a:cubicBezTo>
                  <a:cubicBezTo>
                    <a:pt x="10387" y="384"/>
                    <a:pt x="10483" y="323"/>
                    <a:pt x="10483" y="188"/>
                  </a:cubicBezTo>
                  <a:close/>
                  <a:moveTo>
                    <a:pt x="9920" y="7"/>
                  </a:moveTo>
                  <a:cubicBezTo>
                    <a:pt x="9840" y="7"/>
                    <a:pt x="9840" y="7"/>
                    <a:pt x="9840" y="7"/>
                  </a:cubicBezTo>
                  <a:cubicBezTo>
                    <a:pt x="9785" y="111"/>
                    <a:pt x="9785" y="111"/>
                    <a:pt x="9785" y="111"/>
                  </a:cubicBezTo>
                  <a:cubicBezTo>
                    <a:pt x="9773" y="133"/>
                    <a:pt x="9761" y="157"/>
                    <a:pt x="9751" y="183"/>
                  </a:cubicBezTo>
                  <a:cubicBezTo>
                    <a:pt x="9750" y="183"/>
                    <a:pt x="9750" y="183"/>
                    <a:pt x="9750" y="183"/>
                  </a:cubicBezTo>
                  <a:cubicBezTo>
                    <a:pt x="9741" y="158"/>
                    <a:pt x="9731" y="136"/>
                    <a:pt x="9720" y="114"/>
                  </a:cubicBezTo>
                  <a:cubicBezTo>
                    <a:pt x="9665" y="7"/>
                    <a:pt x="9665" y="7"/>
                    <a:pt x="9665" y="7"/>
                  </a:cubicBezTo>
                  <a:cubicBezTo>
                    <a:pt x="9579" y="7"/>
                    <a:pt x="9579" y="7"/>
                    <a:pt x="9579" y="7"/>
                  </a:cubicBezTo>
                  <a:cubicBezTo>
                    <a:pt x="9710" y="257"/>
                    <a:pt x="9710" y="257"/>
                    <a:pt x="9710" y="257"/>
                  </a:cubicBezTo>
                  <a:cubicBezTo>
                    <a:pt x="9710" y="381"/>
                    <a:pt x="9710" y="381"/>
                    <a:pt x="9710" y="381"/>
                  </a:cubicBezTo>
                  <a:cubicBezTo>
                    <a:pt x="9788" y="381"/>
                    <a:pt x="9788" y="381"/>
                    <a:pt x="9788" y="381"/>
                  </a:cubicBezTo>
                  <a:cubicBezTo>
                    <a:pt x="9788" y="256"/>
                    <a:pt x="9788" y="256"/>
                    <a:pt x="9788" y="256"/>
                  </a:cubicBezTo>
                  <a:lnTo>
                    <a:pt x="9920" y="7"/>
                  </a:lnTo>
                  <a:close/>
                  <a:moveTo>
                    <a:pt x="9456" y="116"/>
                  </a:moveTo>
                  <a:cubicBezTo>
                    <a:pt x="9456" y="152"/>
                    <a:pt x="9429" y="175"/>
                    <a:pt x="9388" y="175"/>
                  </a:cubicBezTo>
                  <a:cubicBezTo>
                    <a:pt x="9376" y="175"/>
                    <a:pt x="9363" y="175"/>
                    <a:pt x="9352" y="174"/>
                  </a:cubicBezTo>
                  <a:cubicBezTo>
                    <a:pt x="9352" y="66"/>
                    <a:pt x="9352" y="66"/>
                    <a:pt x="9352" y="66"/>
                  </a:cubicBezTo>
                  <a:cubicBezTo>
                    <a:pt x="9362" y="64"/>
                    <a:pt x="9372" y="64"/>
                    <a:pt x="9385" y="64"/>
                  </a:cubicBezTo>
                  <a:cubicBezTo>
                    <a:pt x="9429" y="64"/>
                    <a:pt x="9456" y="82"/>
                    <a:pt x="9456" y="116"/>
                  </a:cubicBezTo>
                  <a:close/>
                  <a:moveTo>
                    <a:pt x="9559" y="381"/>
                  </a:moveTo>
                  <a:cubicBezTo>
                    <a:pt x="9466" y="256"/>
                    <a:pt x="9466" y="256"/>
                    <a:pt x="9466" y="256"/>
                  </a:cubicBezTo>
                  <a:cubicBezTo>
                    <a:pt x="9455" y="240"/>
                    <a:pt x="9444" y="226"/>
                    <a:pt x="9436" y="216"/>
                  </a:cubicBezTo>
                  <a:cubicBezTo>
                    <a:pt x="9496" y="206"/>
                    <a:pt x="9538" y="170"/>
                    <a:pt x="9538" y="108"/>
                  </a:cubicBezTo>
                  <a:cubicBezTo>
                    <a:pt x="9538" y="39"/>
                    <a:pt x="9486" y="5"/>
                    <a:pt x="9397" y="5"/>
                  </a:cubicBezTo>
                  <a:cubicBezTo>
                    <a:pt x="9351" y="5"/>
                    <a:pt x="9302" y="5"/>
                    <a:pt x="9274" y="7"/>
                  </a:cubicBezTo>
                  <a:cubicBezTo>
                    <a:pt x="9274" y="381"/>
                    <a:pt x="9274" y="381"/>
                    <a:pt x="9274" y="381"/>
                  </a:cubicBezTo>
                  <a:cubicBezTo>
                    <a:pt x="9352" y="381"/>
                    <a:pt x="9352" y="381"/>
                    <a:pt x="9352" y="381"/>
                  </a:cubicBezTo>
                  <a:cubicBezTo>
                    <a:pt x="9352" y="227"/>
                    <a:pt x="9352" y="227"/>
                    <a:pt x="9352" y="227"/>
                  </a:cubicBezTo>
                  <a:cubicBezTo>
                    <a:pt x="9356" y="227"/>
                    <a:pt x="9356" y="227"/>
                    <a:pt x="9356" y="227"/>
                  </a:cubicBezTo>
                  <a:cubicBezTo>
                    <a:pt x="9463" y="381"/>
                    <a:pt x="9463" y="381"/>
                    <a:pt x="9463" y="381"/>
                  </a:cubicBezTo>
                  <a:lnTo>
                    <a:pt x="9559" y="381"/>
                  </a:lnTo>
                  <a:close/>
                  <a:moveTo>
                    <a:pt x="9066" y="252"/>
                  </a:moveTo>
                  <a:cubicBezTo>
                    <a:pt x="8948" y="252"/>
                    <a:pt x="8948" y="252"/>
                    <a:pt x="8948" y="252"/>
                  </a:cubicBezTo>
                  <a:cubicBezTo>
                    <a:pt x="8988" y="147"/>
                    <a:pt x="8988" y="147"/>
                    <a:pt x="8988" y="147"/>
                  </a:cubicBezTo>
                  <a:cubicBezTo>
                    <a:pt x="8995" y="127"/>
                    <a:pt x="9002" y="106"/>
                    <a:pt x="9007" y="88"/>
                  </a:cubicBezTo>
                  <a:cubicBezTo>
                    <a:pt x="9007" y="88"/>
                    <a:pt x="9007" y="88"/>
                    <a:pt x="9007" y="88"/>
                  </a:cubicBezTo>
                  <a:cubicBezTo>
                    <a:pt x="9012" y="106"/>
                    <a:pt x="9020" y="128"/>
                    <a:pt x="9027" y="147"/>
                  </a:cubicBezTo>
                  <a:lnTo>
                    <a:pt x="9066" y="252"/>
                  </a:lnTo>
                  <a:close/>
                  <a:moveTo>
                    <a:pt x="9198" y="381"/>
                  </a:moveTo>
                  <a:cubicBezTo>
                    <a:pt x="9057" y="7"/>
                    <a:pt x="9057" y="7"/>
                    <a:pt x="9057" y="7"/>
                  </a:cubicBezTo>
                  <a:cubicBezTo>
                    <a:pt x="8966" y="7"/>
                    <a:pt x="8966" y="7"/>
                    <a:pt x="8966" y="7"/>
                  </a:cubicBezTo>
                  <a:cubicBezTo>
                    <a:pt x="8824" y="381"/>
                    <a:pt x="8824" y="381"/>
                    <a:pt x="8824" y="381"/>
                  </a:cubicBezTo>
                  <a:cubicBezTo>
                    <a:pt x="8902" y="381"/>
                    <a:pt x="8902" y="381"/>
                    <a:pt x="8902" y="381"/>
                  </a:cubicBezTo>
                  <a:cubicBezTo>
                    <a:pt x="8929" y="309"/>
                    <a:pt x="8929" y="309"/>
                    <a:pt x="8929" y="309"/>
                  </a:cubicBezTo>
                  <a:cubicBezTo>
                    <a:pt x="9085" y="309"/>
                    <a:pt x="9085" y="309"/>
                    <a:pt x="9085" y="309"/>
                  </a:cubicBezTo>
                  <a:cubicBezTo>
                    <a:pt x="9112" y="381"/>
                    <a:pt x="9112" y="381"/>
                    <a:pt x="9112" y="381"/>
                  </a:cubicBezTo>
                  <a:lnTo>
                    <a:pt x="9198" y="381"/>
                  </a:lnTo>
                  <a:close/>
                  <a:moveTo>
                    <a:pt x="8746" y="381"/>
                  </a:moveTo>
                  <a:cubicBezTo>
                    <a:pt x="8746" y="7"/>
                    <a:pt x="8746" y="7"/>
                    <a:pt x="8746" y="7"/>
                  </a:cubicBezTo>
                  <a:cubicBezTo>
                    <a:pt x="8670" y="7"/>
                    <a:pt x="8670" y="7"/>
                    <a:pt x="8670" y="7"/>
                  </a:cubicBezTo>
                  <a:cubicBezTo>
                    <a:pt x="8671" y="172"/>
                    <a:pt x="8671" y="172"/>
                    <a:pt x="8671" y="172"/>
                  </a:cubicBezTo>
                  <a:cubicBezTo>
                    <a:pt x="8671" y="220"/>
                    <a:pt x="8672" y="256"/>
                    <a:pt x="8673" y="280"/>
                  </a:cubicBezTo>
                  <a:cubicBezTo>
                    <a:pt x="8673" y="280"/>
                    <a:pt x="8673" y="280"/>
                    <a:pt x="8673" y="280"/>
                  </a:cubicBezTo>
                  <a:cubicBezTo>
                    <a:pt x="8660" y="254"/>
                    <a:pt x="8646" y="229"/>
                    <a:pt x="8632" y="206"/>
                  </a:cubicBezTo>
                  <a:cubicBezTo>
                    <a:pt x="8506" y="7"/>
                    <a:pt x="8506" y="7"/>
                    <a:pt x="8506" y="7"/>
                  </a:cubicBezTo>
                  <a:cubicBezTo>
                    <a:pt x="8402" y="7"/>
                    <a:pt x="8402" y="7"/>
                    <a:pt x="8402" y="7"/>
                  </a:cubicBezTo>
                  <a:cubicBezTo>
                    <a:pt x="8402" y="381"/>
                    <a:pt x="8402" y="381"/>
                    <a:pt x="8402" y="381"/>
                  </a:cubicBezTo>
                  <a:cubicBezTo>
                    <a:pt x="8477" y="381"/>
                    <a:pt x="8477" y="381"/>
                    <a:pt x="8477" y="381"/>
                  </a:cubicBezTo>
                  <a:cubicBezTo>
                    <a:pt x="8477" y="185"/>
                    <a:pt x="8477" y="185"/>
                    <a:pt x="8477" y="185"/>
                  </a:cubicBezTo>
                  <a:cubicBezTo>
                    <a:pt x="8477" y="151"/>
                    <a:pt x="8476" y="128"/>
                    <a:pt x="8475" y="107"/>
                  </a:cubicBezTo>
                  <a:cubicBezTo>
                    <a:pt x="8475" y="107"/>
                    <a:pt x="8475" y="107"/>
                    <a:pt x="8475" y="107"/>
                  </a:cubicBezTo>
                  <a:cubicBezTo>
                    <a:pt x="8485" y="129"/>
                    <a:pt x="8499" y="156"/>
                    <a:pt x="8513" y="178"/>
                  </a:cubicBezTo>
                  <a:cubicBezTo>
                    <a:pt x="8642" y="381"/>
                    <a:pt x="8642" y="381"/>
                    <a:pt x="8642" y="381"/>
                  </a:cubicBezTo>
                  <a:lnTo>
                    <a:pt x="8746" y="381"/>
                  </a:lnTo>
                  <a:close/>
                  <a:moveTo>
                    <a:pt x="8272" y="381"/>
                  </a:moveTo>
                  <a:cubicBezTo>
                    <a:pt x="8272" y="7"/>
                    <a:pt x="8272" y="7"/>
                    <a:pt x="8272" y="7"/>
                  </a:cubicBezTo>
                  <a:cubicBezTo>
                    <a:pt x="8194" y="7"/>
                    <a:pt x="8194" y="7"/>
                    <a:pt x="8194" y="7"/>
                  </a:cubicBezTo>
                  <a:cubicBezTo>
                    <a:pt x="8194" y="381"/>
                    <a:pt x="8194" y="381"/>
                    <a:pt x="8194" y="381"/>
                  </a:cubicBezTo>
                  <a:lnTo>
                    <a:pt x="8272" y="381"/>
                  </a:lnTo>
                  <a:close/>
                  <a:moveTo>
                    <a:pt x="8116" y="381"/>
                  </a:moveTo>
                  <a:cubicBezTo>
                    <a:pt x="8116" y="314"/>
                    <a:pt x="8116" y="314"/>
                    <a:pt x="8116" y="314"/>
                  </a:cubicBezTo>
                  <a:cubicBezTo>
                    <a:pt x="7987" y="314"/>
                    <a:pt x="7987" y="314"/>
                    <a:pt x="7987" y="314"/>
                  </a:cubicBezTo>
                  <a:cubicBezTo>
                    <a:pt x="7987" y="7"/>
                    <a:pt x="7987" y="7"/>
                    <a:pt x="7987" y="7"/>
                  </a:cubicBezTo>
                  <a:cubicBezTo>
                    <a:pt x="7909" y="7"/>
                    <a:pt x="7909" y="7"/>
                    <a:pt x="7909" y="7"/>
                  </a:cubicBezTo>
                  <a:cubicBezTo>
                    <a:pt x="7909" y="381"/>
                    <a:pt x="7909" y="381"/>
                    <a:pt x="7909" y="381"/>
                  </a:cubicBezTo>
                  <a:lnTo>
                    <a:pt x="8116" y="381"/>
                  </a:lnTo>
                  <a:close/>
                  <a:moveTo>
                    <a:pt x="7739" y="131"/>
                  </a:moveTo>
                  <a:cubicBezTo>
                    <a:pt x="7739" y="175"/>
                    <a:pt x="7710" y="198"/>
                    <a:pt x="7662" y="198"/>
                  </a:cubicBezTo>
                  <a:cubicBezTo>
                    <a:pt x="7652" y="198"/>
                    <a:pt x="7637" y="197"/>
                    <a:pt x="7629" y="195"/>
                  </a:cubicBezTo>
                  <a:cubicBezTo>
                    <a:pt x="7629" y="68"/>
                    <a:pt x="7629" y="68"/>
                    <a:pt x="7629" y="68"/>
                  </a:cubicBezTo>
                  <a:cubicBezTo>
                    <a:pt x="7639" y="67"/>
                    <a:pt x="7652" y="67"/>
                    <a:pt x="7667" y="67"/>
                  </a:cubicBezTo>
                  <a:cubicBezTo>
                    <a:pt x="7715" y="67"/>
                    <a:pt x="7739" y="94"/>
                    <a:pt x="7739" y="131"/>
                  </a:cubicBezTo>
                  <a:close/>
                  <a:moveTo>
                    <a:pt x="7822" y="126"/>
                  </a:moveTo>
                  <a:cubicBezTo>
                    <a:pt x="7822" y="50"/>
                    <a:pt x="7768" y="5"/>
                    <a:pt x="7673" y="5"/>
                  </a:cubicBezTo>
                  <a:cubicBezTo>
                    <a:pt x="7629" y="5"/>
                    <a:pt x="7582" y="6"/>
                    <a:pt x="7551" y="7"/>
                  </a:cubicBezTo>
                  <a:cubicBezTo>
                    <a:pt x="7551" y="381"/>
                    <a:pt x="7551" y="381"/>
                    <a:pt x="7551" y="381"/>
                  </a:cubicBezTo>
                  <a:cubicBezTo>
                    <a:pt x="7629" y="381"/>
                    <a:pt x="7629" y="381"/>
                    <a:pt x="7629" y="381"/>
                  </a:cubicBezTo>
                  <a:cubicBezTo>
                    <a:pt x="7629" y="258"/>
                    <a:pt x="7629" y="258"/>
                    <a:pt x="7629" y="258"/>
                  </a:cubicBezTo>
                  <a:cubicBezTo>
                    <a:pt x="7638" y="259"/>
                    <a:pt x="7652" y="260"/>
                    <a:pt x="7662" y="260"/>
                  </a:cubicBezTo>
                  <a:cubicBezTo>
                    <a:pt x="7757" y="260"/>
                    <a:pt x="7822" y="208"/>
                    <a:pt x="7822" y="126"/>
                  </a:cubicBezTo>
                  <a:close/>
                  <a:moveTo>
                    <a:pt x="7421" y="381"/>
                  </a:moveTo>
                  <a:cubicBezTo>
                    <a:pt x="7421" y="7"/>
                    <a:pt x="7421" y="7"/>
                    <a:pt x="7421" y="7"/>
                  </a:cubicBezTo>
                  <a:cubicBezTo>
                    <a:pt x="7343" y="7"/>
                    <a:pt x="7343" y="7"/>
                    <a:pt x="7343" y="7"/>
                  </a:cubicBezTo>
                  <a:cubicBezTo>
                    <a:pt x="7343" y="381"/>
                    <a:pt x="7343" y="381"/>
                    <a:pt x="7343" y="381"/>
                  </a:cubicBezTo>
                  <a:lnTo>
                    <a:pt x="7421" y="381"/>
                  </a:lnTo>
                  <a:close/>
                  <a:moveTo>
                    <a:pt x="7250" y="370"/>
                  </a:moveTo>
                  <a:cubicBezTo>
                    <a:pt x="7243" y="301"/>
                    <a:pt x="7243" y="301"/>
                    <a:pt x="7243" y="301"/>
                  </a:cubicBezTo>
                  <a:cubicBezTo>
                    <a:pt x="7221" y="312"/>
                    <a:pt x="7193" y="318"/>
                    <a:pt x="7165" y="318"/>
                  </a:cubicBezTo>
                  <a:cubicBezTo>
                    <a:pt x="7091" y="318"/>
                    <a:pt x="7047" y="276"/>
                    <a:pt x="7047" y="195"/>
                  </a:cubicBezTo>
                  <a:cubicBezTo>
                    <a:pt x="7047" y="121"/>
                    <a:pt x="7087" y="67"/>
                    <a:pt x="7161" y="67"/>
                  </a:cubicBezTo>
                  <a:cubicBezTo>
                    <a:pt x="7187" y="67"/>
                    <a:pt x="7213" y="72"/>
                    <a:pt x="7240" y="80"/>
                  </a:cubicBezTo>
                  <a:cubicBezTo>
                    <a:pt x="7247" y="12"/>
                    <a:pt x="7247" y="12"/>
                    <a:pt x="7247" y="12"/>
                  </a:cubicBezTo>
                  <a:cubicBezTo>
                    <a:pt x="7222" y="5"/>
                    <a:pt x="7191" y="2"/>
                    <a:pt x="7166" y="2"/>
                  </a:cubicBezTo>
                  <a:cubicBezTo>
                    <a:pt x="7026" y="2"/>
                    <a:pt x="6965" y="96"/>
                    <a:pt x="6965" y="202"/>
                  </a:cubicBezTo>
                  <a:cubicBezTo>
                    <a:pt x="6965" y="316"/>
                    <a:pt x="7027" y="386"/>
                    <a:pt x="7149" y="386"/>
                  </a:cubicBezTo>
                  <a:cubicBezTo>
                    <a:pt x="7186" y="386"/>
                    <a:pt x="7219" y="381"/>
                    <a:pt x="7250" y="370"/>
                  </a:cubicBezTo>
                  <a:close/>
                  <a:moveTo>
                    <a:pt x="6896" y="263"/>
                  </a:moveTo>
                  <a:cubicBezTo>
                    <a:pt x="6896" y="145"/>
                    <a:pt x="6729" y="173"/>
                    <a:pt x="6729" y="109"/>
                  </a:cubicBezTo>
                  <a:cubicBezTo>
                    <a:pt x="6729" y="81"/>
                    <a:pt x="6749" y="62"/>
                    <a:pt x="6797" y="62"/>
                  </a:cubicBezTo>
                  <a:cubicBezTo>
                    <a:pt x="6819" y="62"/>
                    <a:pt x="6848" y="67"/>
                    <a:pt x="6868" y="73"/>
                  </a:cubicBezTo>
                  <a:cubicBezTo>
                    <a:pt x="6871" y="7"/>
                    <a:pt x="6871" y="7"/>
                    <a:pt x="6871" y="7"/>
                  </a:cubicBezTo>
                  <a:cubicBezTo>
                    <a:pt x="6850" y="3"/>
                    <a:pt x="6821" y="0"/>
                    <a:pt x="6800" y="0"/>
                  </a:cubicBezTo>
                  <a:cubicBezTo>
                    <a:pt x="6701" y="0"/>
                    <a:pt x="6646" y="47"/>
                    <a:pt x="6646" y="118"/>
                  </a:cubicBezTo>
                  <a:cubicBezTo>
                    <a:pt x="6646" y="239"/>
                    <a:pt x="6811" y="205"/>
                    <a:pt x="6811" y="271"/>
                  </a:cubicBezTo>
                  <a:cubicBezTo>
                    <a:pt x="6811" y="308"/>
                    <a:pt x="6778" y="324"/>
                    <a:pt x="6742" y="324"/>
                  </a:cubicBezTo>
                  <a:cubicBezTo>
                    <a:pt x="6711" y="324"/>
                    <a:pt x="6681" y="318"/>
                    <a:pt x="6659" y="309"/>
                  </a:cubicBezTo>
                  <a:cubicBezTo>
                    <a:pt x="6657" y="379"/>
                    <a:pt x="6657" y="379"/>
                    <a:pt x="6657" y="379"/>
                  </a:cubicBezTo>
                  <a:cubicBezTo>
                    <a:pt x="6677" y="384"/>
                    <a:pt x="6708" y="389"/>
                    <a:pt x="6734" y="389"/>
                  </a:cubicBezTo>
                  <a:cubicBezTo>
                    <a:pt x="6829" y="389"/>
                    <a:pt x="6896" y="339"/>
                    <a:pt x="6896" y="263"/>
                  </a:cubicBezTo>
                  <a:close/>
                  <a:moveTo>
                    <a:pt x="6547" y="381"/>
                  </a:moveTo>
                  <a:cubicBezTo>
                    <a:pt x="6547" y="7"/>
                    <a:pt x="6547" y="7"/>
                    <a:pt x="6547" y="7"/>
                  </a:cubicBezTo>
                  <a:cubicBezTo>
                    <a:pt x="6469" y="7"/>
                    <a:pt x="6469" y="7"/>
                    <a:pt x="6469" y="7"/>
                  </a:cubicBezTo>
                  <a:cubicBezTo>
                    <a:pt x="6469" y="381"/>
                    <a:pt x="6469" y="381"/>
                    <a:pt x="6469" y="381"/>
                  </a:cubicBezTo>
                  <a:lnTo>
                    <a:pt x="6547" y="381"/>
                  </a:lnTo>
                  <a:close/>
                  <a:moveTo>
                    <a:pt x="6296" y="193"/>
                  </a:moveTo>
                  <a:cubicBezTo>
                    <a:pt x="6296" y="278"/>
                    <a:pt x="6242" y="319"/>
                    <a:pt x="6165" y="319"/>
                  </a:cubicBezTo>
                  <a:cubicBezTo>
                    <a:pt x="6148" y="319"/>
                    <a:pt x="6129" y="317"/>
                    <a:pt x="6118" y="317"/>
                  </a:cubicBezTo>
                  <a:cubicBezTo>
                    <a:pt x="6118" y="70"/>
                    <a:pt x="6118" y="70"/>
                    <a:pt x="6118" y="70"/>
                  </a:cubicBezTo>
                  <a:cubicBezTo>
                    <a:pt x="6133" y="69"/>
                    <a:pt x="6153" y="68"/>
                    <a:pt x="6168" y="68"/>
                  </a:cubicBezTo>
                  <a:cubicBezTo>
                    <a:pt x="6253" y="68"/>
                    <a:pt x="6296" y="110"/>
                    <a:pt x="6296" y="193"/>
                  </a:cubicBezTo>
                  <a:close/>
                  <a:moveTo>
                    <a:pt x="6379" y="188"/>
                  </a:moveTo>
                  <a:cubicBezTo>
                    <a:pt x="6379" y="58"/>
                    <a:pt x="6299" y="5"/>
                    <a:pt x="6176" y="5"/>
                  </a:cubicBezTo>
                  <a:cubicBezTo>
                    <a:pt x="6132" y="5"/>
                    <a:pt x="6073" y="7"/>
                    <a:pt x="6040" y="7"/>
                  </a:cubicBezTo>
                  <a:cubicBezTo>
                    <a:pt x="6040" y="381"/>
                    <a:pt x="6040" y="381"/>
                    <a:pt x="6040" y="381"/>
                  </a:cubicBezTo>
                  <a:cubicBezTo>
                    <a:pt x="6073" y="382"/>
                    <a:pt x="6109" y="384"/>
                    <a:pt x="6157" y="384"/>
                  </a:cubicBezTo>
                  <a:cubicBezTo>
                    <a:pt x="6283" y="384"/>
                    <a:pt x="6379" y="323"/>
                    <a:pt x="6379" y="188"/>
                  </a:cubicBezTo>
                  <a:close/>
                  <a:moveTo>
                    <a:pt x="5850" y="116"/>
                  </a:moveTo>
                  <a:cubicBezTo>
                    <a:pt x="5850" y="152"/>
                    <a:pt x="5824" y="175"/>
                    <a:pt x="5782" y="175"/>
                  </a:cubicBezTo>
                  <a:cubicBezTo>
                    <a:pt x="5770" y="175"/>
                    <a:pt x="5757" y="175"/>
                    <a:pt x="5746" y="174"/>
                  </a:cubicBezTo>
                  <a:cubicBezTo>
                    <a:pt x="5746" y="66"/>
                    <a:pt x="5746" y="66"/>
                    <a:pt x="5746" y="66"/>
                  </a:cubicBezTo>
                  <a:cubicBezTo>
                    <a:pt x="5757" y="64"/>
                    <a:pt x="5767" y="64"/>
                    <a:pt x="5780" y="64"/>
                  </a:cubicBezTo>
                  <a:cubicBezTo>
                    <a:pt x="5824" y="64"/>
                    <a:pt x="5850" y="82"/>
                    <a:pt x="5850" y="116"/>
                  </a:cubicBezTo>
                  <a:close/>
                  <a:moveTo>
                    <a:pt x="5953" y="381"/>
                  </a:moveTo>
                  <a:cubicBezTo>
                    <a:pt x="5860" y="256"/>
                    <a:pt x="5860" y="256"/>
                    <a:pt x="5860" y="256"/>
                  </a:cubicBezTo>
                  <a:cubicBezTo>
                    <a:pt x="5849" y="240"/>
                    <a:pt x="5839" y="226"/>
                    <a:pt x="5830" y="216"/>
                  </a:cubicBezTo>
                  <a:cubicBezTo>
                    <a:pt x="5890" y="206"/>
                    <a:pt x="5932" y="170"/>
                    <a:pt x="5932" y="108"/>
                  </a:cubicBezTo>
                  <a:cubicBezTo>
                    <a:pt x="5932" y="39"/>
                    <a:pt x="5880" y="5"/>
                    <a:pt x="5791" y="5"/>
                  </a:cubicBezTo>
                  <a:cubicBezTo>
                    <a:pt x="5745" y="5"/>
                    <a:pt x="5696" y="5"/>
                    <a:pt x="5669" y="7"/>
                  </a:cubicBezTo>
                  <a:cubicBezTo>
                    <a:pt x="5669" y="381"/>
                    <a:pt x="5669" y="381"/>
                    <a:pt x="5669" y="381"/>
                  </a:cubicBezTo>
                  <a:cubicBezTo>
                    <a:pt x="5746" y="381"/>
                    <a:pt x="5746" y="381"/>
                    <a:pt x="5746" y="381"/>
                  </a:cubicBezTo>
                  <a:cubicBezTo>
                    <a:pt x="5746" y="227"/>
                    <a:pt x="5746" y="227"/>
                    <a:pt x="5746" y="227"/>
                  </a:cubicBezTo>
                  <a:cubicBezTo>
                    <a:pt x="5750" y="227"/>
                    <a:pt x="5750" y="227"/>
                    <a:pt x="5750" y="227"/>
                  </a:cubicBezTo>
                  <a:cubicBezTo>
                    <a:pt x="5857" y="381"/>
                    <a:pt x="5857" y="381"/>
                    <a:pt x="5857" y="381"/>
                  </a:cubicBezTo>
                  <a:lnTo>
                    <a:pt x="5953" y="381"/>
                  </a:lnTo>
                  <a:close/>
                  <a:moveTo>
                    <a:pt x="5558" y="381"/>
                  </a:moveTo>
                  <a:cubicBezTo>
                    <a:pt x="5558" y="319"/>
                    <a:pt x="5558" y="319"/>
                    <a:pt x="5558" y="319"/>
                  </a:cubicBezTo>
                  <a:cubicBezTo>
                    <a:pt x="5415" y="319"/>
                    <a:pt x="5415" y="319"/>
                    <a:pt x="5415" y="319"/>
                  </a:cubicBezTo>
                  <a:cubicBezTo>
                    <a:pt x="5415" y="219"/>
                    <a:pt x="5415" y="219"/>
                    <a:pt x="5415" y="219"/>
                  </a:cubicBezTo>
                  <a:cubicBezTo>
                    <a:pt x="5551" y="219"/>
                    <a:pt x="5551" y="219"/>
                    <a:pt x="5551" y="219"/>
                  </a:cubicBezTo>
                  <a:cubicBezTo>
                    <a:pt x="5551" y="160"/>
                    <a:pt x="5551" y="160"/>
                    <a:pt x="5551" y="160"/>
                  </a:cubicBezTo>
                  <a:cubicBezTo>
                    <a:pt x="5415" y="160"/>
                    <a:pt x="5415" y="160"/>
                    <a:pt x="5415" y="160"/>
                  </a:cubicBezTo>
                  <a:cubicBezTo>
                    <a:pt x="5415" y="68"/>
                    <a:pt x="5415" y="68"/>
                    <a:pt x="5415" y="68"/>
                  </a:cubicBezTo>
                  <a:cubicBezTo>
                    <a:pt x="5558" y="68"/>
                    <a:pt x="5558" y="68"/>
                    <a:pt x="5558" y="68"/>
                  </a:cubicBezTo>
                  <a:cubicBezTo>
                    <a:pt x="5558" y="7"/>
                    <a:pt x="5558" y="7"/>
                    <a:pt x="5558" y="7"/>
                  </a:cubicBezTo>
                  <a:cubicBezTo>
                    <a:pt x="5337" y="7"/>
                    <a:pt x="5337" y="7"/>
                    <a:pt x="5337" y="7"/>
                  </a:cubicBezTo>
                  <a:cubicBezTo>
                    <a:pt x="5337" y="381"/>
                    <a:pt x="5337" y="381"/>
                    <a:pt x="5337" y="381"/>
                  </a:cubicBezTo>
                  <a:lnTo>
                    <a:pt x="5558" y="381"/>
                  </a:lnTo>
                  <a:close/>
                  <a:moveTo>
                    <a:pt x="5261" y="73"/>
                  </a:moveTo>
                  <a:cubicBezTo>
                    <a:pt x="5261" y="7"/>
                    <a:pt x="5261" y="7"/>
                    <a:pt x="5261" y="7"/>
                  </a:cubicBezTo>
                  <a:cubicBezTo>
                    <a:pt x="4976" y="7"/>
                    <a:pt x="4976" y="7"/>
                    <a:pt x="4976" y="7"/>
                  </a:cubicBezTo>
                  <a:cubicBezTo>
                    <a:pt x="4976" y="73"/>
                    <a:pt x="4976" y="73"/>
                    <a:pt x="4976" y="73"/>
                  </a:cubicBezTo>
                  <a:cubicBezTo>
                    <a:pt x="5080" y="73"/>
                    <a:pt x="5080" y="73"/>
                    <a:pt x="5080" y="73"/>
                  </a:cubicBezTo>
                  <a:cubicBezTo>
                    <a:pt x="5080" y="381"/>
                    <a:pt x="5080" y="381"/>
                    <a:pt x="5080" y="381"/>
                  </a:cubicBezTo>
                  <a:cubicBezTo>
                    <a:pt x="5158" y="381"/>
                    <a:pt x="5158" y="381"/>
                    <a:pt x="5158" y="381"/>
                  </a:cubicBezTo>
                  <a:cubicBezTo>
                    <a:pt x="5158" y="73"/>
                    <a:pt x="5158" y="73"/>
                    <a:pt x="5158" y="73"/>
                  </a:cubicBezTo>
                  <a:lnTo>
                    <a:pt x="5261" y="73"/>
                  </a:lnTo>
                  <a:close/>
                  <a:moveTo>
                    <a:pt x="4902" y="381"/>
                  </a:moveTo>
                  <a:cubicBezTo>
                    <a:pt x="4902" y="7"/>
                    <a:pt x="4902" y="7"/>
                    <a:pt x="4902" y="7"/>
                  </a:cubicBezTo>
                  <a:cubicBezTo>
                    <a:pt x="4826" y="7"/>
                    <a:pt x="4826" y="7"/>
                    <a:pt x="4826" y="7"/>
                  </a:cubicBezTo>
                  <a:cubicBezTo>
                    <a:pt x="4827" y="172"/>
                    <a:pt x="4827" y="172"/>
                    <a:pt x="4827" y="172"/>
                  </a:cubicBezTo>
                  <a:cubicBezTo>
                    <a:pt x="4827" y="220"/>
                    <a:pt x="4828" y="256"/>
                    <a:pt x="4829" y="280"/>
                  </a:cubicBezTo>
                  <a:cubicBezTo>
                    <a:pt x="4829" y="280"/>
                    <a:pt x="4829" y="280"/>
                    <a:pt x="4829" y="280"/>
                  </a:cubicBezTo>
                  <a:cubicBezTo>
                    <a:pt x="4816" y="254"/>
                    <a:pt x="4802" y="229"/>
                    <a:pt x="4787" y="206"/>
                  </a:cubicBezTo>
                  <a:cubicBezTo>
                    <a:pt x="4661" y="7"/>
                    <a:pt x="4661" y="7"/>
                    <a:pt x="4661" y="7"/>
                  </a:cubicBezTo>
                  <a:cubicBezTo>
                    <a:pt x="4558" y="7"/>
                    <a:pt x="4558" y="7"/>
                    <a:pt x="4558" y="7"/>
                  </a:cubicBezTo>
                  <a:cubicBezTo>
                    <a:pt x="4558" y="381"/>
                    <a:pt x="4558" y="381"/>
                    <a:pt x="4558" y="381"/>
                  </a:cubicBezTo>
                  <a:cubicBezTo>
                    <a:pt x="4633" y="381"/>
                    <a:pt x="4633" y="381"/>
                    <a:pt x="4633" y="381"/>
                  </a:cubicBezTo>
                  <a:cubicBezTo>
                    <a:pt x="4633" y="185"/>
                    <a:pt x="4633" y="185"/>
                    <a:pt x="4633" y="185"/>
                  </a:cubicBezTo>
                  <a:cubicBezTo>
                    <a:pt x="4633" y="151"/>
                    <a:pt x="4632" y="128"/>
                    <a:pt x="4630" y="107"/>
                  </a:cubicBezTo>
                  <a:cubicBezTo>
                    <a:pt x="4631" y="107"/>
                    <a:pt x="4631" y="107"/>
                    <a:pt x="4631" y="107"/>
                  </a:cubicBezTo>
                  <a:cubicBezTo>
                    <a:pt x="4641" y="129"/>
                    <a:pt x="4655" y="156"/>
                    <a:pt x="4669" y="178"/>
                  </a:cubicBezTo>
                  <a:cubicBezTo>
                    <a:pt x="4798" y="381"/>
                    <a:pt x="4798" y="381"/>
                    <a:pt x="4798" y="381"/>
                  </a:cubicBezTo>
                  <a:lnTo>
                    <a:pt x="4902" y="381"/>
                  </a:lnTo>
                  <a:close/>
                  <a:moveTo>
                    <a:pt x="4428" y="381"/>
                  </a:moveTo>
                  <a:cubicBezTo>
                    <a:pt x="4428" y="7"/>
                    <a:pt x="4428" y="7"/>
                    <a:pt x="4428" y="7"/>
                  </a:cubicBezTo>
                  <a:cubicBezTo>
                    <a:pt x="4350" y="7"/>
                    <a:pt x="4350" y="7"/>
                    <a:pt x="4350" y="7"/>
                  </a:cubicBezTo>
                  <a:cubicBezTo>
                    <a:pt x="4350" y="381"/>
                    <a:pt x="4350" y="381"/>
                    <a:pt x="4350" y="381"/>
                  </a:cubicBezTo>
                  <a:lnTo>
                    <a:pt x="4428" y="381"/>
                  </a:lnTo>
                  <a:close/>
                  <a:moveTo>
                    <a:pt x="4093" y="263"/>
                  </a:moveTo>
                  <a:cubicBezTo>
                    <a:pt x="4093" y="145"/>
                    <a:pt x="3926" y="173"/>
                    <a:pt x="3926" y="109"/>
                  </a:cubicBezTo>
                  <a:cubicBezTo>
                    <a:pt x="3926" y="81"/>
                    <a:pt x="3947" y="62"/>
                    <a:pt x="3995" y="62"/>
                  </a:cubicBezTo>
                  <a:cubicBezTo>
                    <a:pt x="4016" y="62"/>
                    <a:pt x="4046" y="67"/>
                    <a:pt x="4066" y="73"/>
                  </a:cubicBezTo>
                  <a:cubicBezTo>
                    <a:pt x="4069" y="7"/>
                    <a:pt x="4069" y="7"/>
                    <a:pt x="4069" y="7"/>
                  </a:cubicBezTo>
                  <a:cubicBezTo>
                    <a:pt x="4048" y="3"/>
                    <a:pt x="4019" y="0"/>
                    <a:pt x="3998" y="0"/>
                  </a:cubicBezTo>
                  <a:cubicBezTo>
                    <a:pt x="3899" y="0"/>
                    <a:pt x="3844" y="47"/>
                    <a:pt x="3844" y="118"/>
                  </a:cubicBezTo>
                  <a:cubicBezTo>
                    <a:pt x="3844" y="239"/>
                    <a:pt x="4009" y="205"/>
                    <a:pt x="4009" y="271"/>
                  </a:cubicBezTo>
                  <a:cubicBezTo>
                    <a:pt x="4009" y="308"/>
                    <a:pt x="3975" y="324"/>
                    <a:pt x="3940" y="324"/>
                  </a:cubicBezTo>
                  <a:cubicBezTo>
                    <a:pt x="3908" y="324"/>
                    <a:pt x="3879" y="318"/>
                    <a:pt x="3857" y="309"/>
                  </a:cubicBezTo>
                  <a:cubicBezTo>
                    <a:pt x="3854" y="379"/>
                    <a:pt x="3854" y="379"/>
                    <a:pt x="3854" y="379"/>
                  </a:cubicBezTo>
                  <a:cubicBezTo>
                    <a:pt x="3875" y="384"/>
                    <a:pt x="3905" y="389"/>
                    <a:pt x="3931" y="389"/>
                  </a:cubicBezTo>
                  <a:cubicBezTo>
                    <a:pt x="4027" y="389"/>
                    <a:pt x="4093" y="339"/>
                    <a:pt x="4093" y="263"/>
                  </a:cubicBezTo>
                  <a:close/>
                  <a:moveTo>
                    <a:pt x="3697" y="193"/>
                  </a:moveTo>
                  <a:cubicBezTo>
                    <a:pt x="3697" y="278"/>
                    <a:pt x="3643" y="319"/>
                    <a:pt x="3566" y="319"/>
                  </a:cubicBezTo>
                  <a:cubicBezTo>
                    <a:pt x="3550" y="319"/>
                    <a:pt x="3530" y="317"/>
                    <a:pt x="3520" y="317"/>
                  </a:cubicBezTo>
                  <a:cubicBezTo>
                    <a:pt x="3520" y="70"/>
                    <a:pt x="3520" y="70"/>
                    <a:pt x="3520" y="70"/>
                  </a:cubicBezTo>
                  <a:cubicBezTo>
                    <a:pt x="3535" y="69"/>
                    <a:pt x="3554" y="68"/>
                    <a:pt x="3569" y="68"/>
                  </a:cubicBezTo>
                  <a:cubicBezTo>
                    <a:pt x="3654" y="68"/>
                    <a:pt x="3697" y="110"/>
                    <a:pt x="3697" y="193"/>
                  </a:cubicBezTo>
                  <a:close/>
                  <a:moveTo>
                    <a:pt x="3780" y="188"/>
                  </a:moveTo>
                  <a:cubicBezTo>
                    <a:pt x="3780" y="58"/>
                    <a:pt x="3701" y="5"/>
                    <a:pt x="3578" y="5"/>
                  </a:cubicBezTo>
                  <a:cubicBezTo>
                    <a:pt x="3534" y="5"/>
                    <a:pt x="3475" y="7"/>
                    <a:pt x="3442" y="7"/>
                  </a:cubicBezTo>
                  <a:cubicBezTo>
                    <a:pt x="3442" y="381"/>
                    <a:pt x="3442" y="381"/>
                    <a:pt x="3442" y="381"/>
                  </a:cubicBezTo>
                  <a:cubicBezTo>
                    <a:pt x="3474" y="382"/>
                    <a:pt x="3511" y="384"/>
                    <a:pt x="3558" y="384"/>
                  </a:cubicBezTo>
                  <a:cubicBezTo>
                    <a:pt x="3684" y="384"/>
                    <a:pt x="3780" y="323"/>
                    <a:pt x="3780" y="188"/>
                  </a:cubicBezTo>
                  <a:close/>
                  <a:moveTo>
                    <a:pt x="3312" y="381"/>
                  </a:moveTo>
                  <a:cubicBezTo>
                    <a:pt x="3312" y="7"/>
                    <a:pt x="3312" y="7"/>
                    <a:pt x="3312" y="7"/>
                  </a:cubicBezTo>
                  <a:cubicBezTo>
                    <a:pt x="3237" y="7"/>
                    <a:pt x="3237" y="7"/>
                    <a:pt x="3237" y="7"/>
                  </a:cubicBezTo>
                  <a:cubicBezTo>
                    <a:pt x="3237" y="172"/>
                    <a:pt x="3237" y="172"/>
                    <a:pt x="3237" y="172"/>
                  </a:cubicBezTo>
                  <a:cubicBezTo>
                    <a:pt x="3237" y="220"/>
                    <a:pt x="3238" y="256"/>
                    <a:pt x="3239" y="280"/>
                  </a:cubicBezTo>
                  <a:cubicBezTo>
                    <a:pt x="3239" y="280"/>
                    <a:pt x="3239" y="280"/>
                    <a:pt x="3239" y="280"/>
                  </a:cubicBezTo>
                  <a:cubicBezTo>
                    <a:pt x="3227" y="254"/>
                    <a:pt x="3212" y="229"/>
                    <a:pt x="3198" y="206"/>
                  </a:cubicBezTo>
                  <a:cubicBezTo>
                    <a:pt x="3072" y="7"/>
                    <a:pt x="3072" y="7"/>
                    <a:pt x="3072" y="7"/>
                  </a:cubicBezTo>
                  <a:cubicBezTo>
                    <a:pt x="2968" y="7"/>
                    <a:pt x="2968" y="7"/>
                    <a:pt x="2968" y="7"/>
                  </a:cubicBezTo>
                  <a:cubicBezTo>
                    <a:pt x="2968" y="381"/>
                    <a:pt x="2968" y="381"/>
                    <a:pt x="2968" y="381"/>
                  </a:cubicBezTo>
                  <a:cubicBezTo>
                    <a:pt x="3044" y="381"/>
                    <a:pt x="3044" y="381"/>
                    <a:pt x="3044" y="381"/>
                  </a:cubicBezTo>
                  <a:cubicBezTo>
                    <a:pt x="3043" y="185"/>
                    <a:pt x="3043" y="185"/>
                    <a:pt x="3043" y="185"/>
                  </a:cubicBezTo>
                  <a:cubicBezTo>
                    <a:pt x="3043" y="151"/>
                    <a:pt x="3042" y="128"/>
                    <a:pt x="3041" y="107"/>
                  </a:cubicBezTo>
                  <a:cubicBezTo>
                    <a:pt x="3041" y="107"/>
                    <a:pt x="3041" y="107"/>
                    <a:pt x="3041" y="107"/>
                  </a:cubicBezTo>
                  <a:cubicBezTo>
                    <a:pt x="3052" y="129"/>
                    <a:pt x="3065" y="156"/>
                    <a:pt x="3080" y="178"/>
                  </a:cubicBezTo>
                  <a:cubicBezTo>
                    <a:pt x="3209" y="381"/>
                    <a:pt x="3209" y="381"/>
                    <a:pt x="3209" y="381"/>
                  </a:cubicBezTo>
                  <a:lnTo>
                    <a:pt x="3312" y="381"/>
                  </a:lnTo>
                  <a:close/>
                  <a:moveTo>
                    <a:pt x="2759" y="252"/>
                  </a:moveTo>
                  <a:cubicBezTo>
                    <a:pt x="2641" y="252"/>
                    <a:pt x="2641" y="252"/>
                    <a:pt x="2641" y="252"/>
                  </a:cubicBezTo>
                  <a:cubicBezTo>
                    <a:pt x="2681" y="147"/>
                    <a:pt x="2681" y="147"/>
                    <a:pt x="2681" y="147"/>
                  </a:cubicBezTo>
                  <a:cubicBezTo>
                    <a:pt x="2689" y="127"/>
                    <a:pt x="2696" y="106"/>
                    <a:pt x="2700" y="88"/>
                  </a:cubicBezTo>
                  <a:cubicBezTo>
                    <a:pt x="2701" y="88"/>
                    <a:pt x="2701" y="88"/>
                    <a:pt x="2701" y="88"/>
                  </a:cubicBezTo>
                  <a:cubicBezTo>
                    <a:pt x="2706" y="106"/>
                    <a:pt x="2713" y="128"/>
                    <a:pt x="2720" y="147"/>
                  </a:cubicBezTo>
                  <a:lnTo>
                    <a:pt x="2759" y="252"/>
                  </a:lnTo>
                  <a:close/>
                  <a:moveTo>
                    <a:pt x="2892" y="381"/>
                  </a:moveTo>
                  <a:cubicBezTo>
                    <a:pt x="2751" y="7"/>
                    <a:pt x="2751" y="7"/>
                    <a:pt x="2751" y="7"/>
                  </a:cubicBezTo>
                  <a:cubicBezTo>
                    <a:pt x="2659" y="7"/>
                    <a:pt x="2659" y="7"/>
                    <a:pt x="2659" y="7"/>
                  </a:cubicBezTo>
                  <a:cubicBezTo>
                    <a:pt x="2517" y="381"/>
                    <a:pt x="2517" y="381"/>
                    <a:pt x="2517" y="381"/>
                  </a:cubicBezTo>
                  <a:cubicBezTo>
                    <a:pt x="2595" y="381"/>
                    <a:pt x="2595" y="381"/>
                    <a:pt x="2595" y="381"/>
                  </a:cubicBezTo>
                  <a:cubicBezTo>
                    <a:pt x="2622" y="309"/>
                    <a:pt x="2622" y="309"/>
                    <a:pt x="2622" y="309"/>
                  </a:cubicBezTo>
                  <a:cubicBezTo>
                    <a:pt x="2779" y="309"/>
                    <a:pt x="2779" y="309"/>
                    <a:pt x="2779" y="309"/>
                  </a:cubicBezTo>
                  <a:cubicBezTo>
                    <a:pt x="2805" y="381"/>
                    <a:pt x="2805" y="381"/>
                    <a:pt x="2805" y="381"/>
                  </a:cubicBezTo>
                  <a:lnTo>
                    <a:pt x="2892" y="381"/>
                  </a:lnTo>
                  <a:close/>
                  <a:moveTo>
                    <a:pt x="2487" y="381"/>
                  </a:moveTo>
                  <a:cubicBezTo>
                    <a:pt x="2487" y="314"/>
                    <a:pt x="2487" y="314"/>
                    <a:pt x="2487" y="314"/>
                  </a:cubicBezTo>
                  <a:cubicBezTo>
                    <a:pt x="2358" y="314"/>
                    <a:pt x="2358" y="314"/>
                    <a:pt x="2358" y="314"/>
                  </a:cubicBezTo>
                  <a:cubicBezTo>
                    <a:pt x="2358" y="7"/>
                    <a:pt x="2358" y="7"/>
                    <a:pt x="2358" y="7"/>
                  </a:cubicBezTo>
                  <a:cubicBezTo>
                    <a:pt x="2280" y="7"/>
                    <a:pt x="2280" y="7"/>
                    <a:pt x="2280" y="7"/>
                  </a:cubicBezTo>
                  <a:cubicBezTo>
                    <a:pt x="2280" y="381"/>
                    <a:pt x="2280" y="381"/>
                    <a:pt x="2280" y="381"/>
                  </a:cubicBezTo>
                  <a:lnTo>
                    <a:pt x="2487" y="381"/>
                  </a:lnTo>
                  <a:close/>
                  <a:moveTo>
                    <a:pt x="2090" y="116"/>
                  </a:moveTo>
                  <a:cubicBezTo>
                    <a:pt x="2090" y="152"/>
                    <a:pt x="2064" y="175"/>
                    <a:pt x="2023" y="175"/>
                  </a:cubicBezTo>
                  <a:cubicBezTo>
                    <a:pt x="2010" y="175"/>
                    <a:pt x="1997" y="175"/>
                    <a:pt x="1987" y="174"/>
                  </a:cubicBezTo>
                  <a:cubicBezTo>
                    <a:pt x="1987" y="66"/>
                    <a:pt x="1987" y="66"/>
                    <a:pt x="1987" y="66"/>
                  </a:cubicBezTo>
                  <a:cubicBezTo>
                    <a:pt x="1997" y="64"/>
                    <a:pt x="2007" y="64"/>
                    <a:pt x="2020" y="64"/>
                  </a:cubicBezTo>
                  <a:cubicBezTo>
                    <a:pt x="2064" y="64"/>
                    <a:pt x="2090" y="82"/>
                    <a:pt x="2090" y="116"/>
                  </a:cubicBezTo>
                  <a:close/>
                  <a:moveTo>
                    <a:pt x="2193" y="381"/>
                  </a:moveTo>
                  <a:cubicBezTo>
                    <a:pt x="2100" y="256"/>
                    <a:pt x="2100" y="256"/>
                    <a:pt x="2100" y="256"/>
                  </a:cubicBezTo>
                  <a:cubicBezTo>
                    <a:pt x="2089" y="240"/>
                    <a:pt x="2079" y="226"/>
                    <a:pt x="2070" y="216"/>
                  </a:cubicBezTo>
                  <a:cubicBezTo>
                    <a:pt x="2130" y="206"/>
                    <a:pt x="2172" y="170"/>
                    <a:pt x="2172" y="108"/>
                  </a:cubicBezTo>
                  <a:cubicBezTo>
                    <a:pt x="2172" y="39"/>
                    <a:pt x="2121" y="5"/>
                    <a:pt x="2031" y="5"/>
                  </a:cubicBezTo>
                  <a:cubicBezTo>
                    <a:pt x="1985" y="5"/>
                    <a:pt x="1936" y="5"/>
                    <a:pt x="1909" y="7"/>
                  </a:cubicBezTo>
                  <a:cubicBezTo>
                    <a:pt x="1909" y="381"/>
                    <a:pt x="1909" y="381"/>
                    <a:pt x="1909" y="381"/>
                  </a:cubicBezTo>
                  <a:cubicBezTo>
                    <a:pt x="1987" y="381"/>
                    <a:pt x="1987" y="381"/>
                    <a:pt x="1987" y="381"/>
                  </a:cubicBezTo>
                  <a:cubicBezTo>
                    <a:pt x="1987" y="227"/>
                    <a:pt x="1987" y="227"/>
                    <a:pt x="1987" y="227"/>
                  </a:cubicBezTo>
                  <a:cubicBezTo>
                    <a:pt x="1990" y="227"/>
                    <a:pt x="1990" y="227"/>
                    <a:pt x="1990" y="227"/>
                  </a:cubicBezTo>
                  <a:cubicBezTo>
                    <a:pt x="2098" y="381"/>
                    <a:pt x="2098" y="381"/>
                    <a:pt x="2098" y="381"/>
                  </a:cubicBezTo>
                  <a:lnTo>
                    <a:pt x="2193" y="381"/>
                  </a:lnTo>
                  <a:close/>
                  <a:moveTo>
                    <a:pt x="1798" y="381"/>
                  </a:moveTo>
                  <a:cubicBezTo>
                    <a:pt x="1798" y="319"/>
                    <a:pt x="1798" y="319"/>
                    <a:pt x="1798" y="319"/>
                  </a:cubicBezTo>
                  <a:cubicBezTo>
                    <a:pt x="1655" y="319"/>
                    <a:pt x="1655" y="319"/>
                    <a:pt x="1655" y="319"/>
                  </a:cubicBezTo>
                  <a:cubicBezTo>
                    <a:pt x="1655" y="219"/>
                    <a:pt x="1655" y="219"/>
                    <a:pt x="1655" y="219"/>
                  </a:cubicBezTo>
                  <a:cubicBezTo>
                    <a:pt x="1792" y="219"/>
                    <a:pt x="1792" y="219"/>
                    <a:pt x="1792" y="219"/>
                  </a:cubicBezTo>
                  <a:cubicBezTo>
                    <a:pt x="1792" y="160"/>
                    <a:pt x="1792" y="160"/>
                    <a:pt x="1792" y="160"/>
                  </a:cubicBezTo>
                  <a:cubicBezTo>
                    <a:pt x="1655" y="160"/>
                    <a:pt x="1655" y="160"/>
                    <a:pt x="1655" y="160"/>
                  </a:cubicBezTo>
                  <a:cubicBezTo>
                    <a:pt x="1655" y="68"/>
                    <a:pt x="1655" y="68"/>
                    <a:pt x="1655" y="68"/>
                  </a:cubicBezTo>
                  <a:cubicBezTo>
                    <a:pt x="1798" y="68"/>
                    <a:pt x="1798" y="68"/>
                    <a:pt x="1798" y="68"/>
                  </a:cubicBezTo>
                  <a:cubicBezTo>
                    <a:pt x="1798" y="7"/>
                    <a:pt x="1798" y="7"/>
                    <a:pt x="1798" y="7"/>
                  </a:cubicBezTo>
                  <a:cubicBezTo>
                    <a:pt x="1578" y="7"/>
                    <a:pt x="1578" y="7"/>
                    <a:pt x="1578" y="7"/>
                  </a:cubicBezTo>
                  <a:cubicBezTo>
                    <a:pt x="1578" y="381"/>
                    <a:pt x="1578" y="381"/>
                    <a:pt x="1578" y="381"/>
                  </a:cubicBezTo>
                  <a:lnTo>
                    <a:pt x="1798" y="381"/>
                  </a:lnTo>
                  <a:close/>
                  <a:moveTo>
                    <a:pt x="1448" y="381"/>
                  </a:moveTo>
                  <a:cubicBezTo>
                    <a:pt x="1448" y="7"/>
                    <a:pt x="1448" y="7"/>
                    <a:pt x="1448" y="7"/>
                  </a:cubicBezTo>
                  <a:cubicBezTo>
                    <a:pt x="1370" y="7"/>
                    <a:pt x="1370" y="7"/>
                    <a:pt x="1370" y="7"/>
                  </a:cubicBezTo>
                  <a:cubicBezTo>
                    <a:pt x="1370" y="156"/>
                    <a:pt x="1370" y="156"/>
                    <a:pt x="1370" y="156"/>
                  </a:cubicBezTo>
                  <a:cubicBezTo>
                    <a:pt x="1194" y="156"/>
                    <a:pt x="1194" y="156"/>
                    <a:pt x="1194" y="156"/>
                  </a:cubicBezTo>
                  <a:cubicBezTo>
                    <a:pt x="1194" y="7"/>
                    <a:pt x="1194" y="7"/>
                    <a:pt x="1194" y="7"/>
                  </a:cubicBezTo>
                  <a:cubicBezTo>
                    <a:pt x="1116" y="7"/>
                    <a:pt x="1116" y="7"/>
                    <a:pt x="1116" y="7"/>
                  </a:cubicBezTo>
                  <a:cubicBezTo>
                    <a:pt x="1116" y="381"/>
                    <a:pt x="1116" y="381"/>
                    <a:pt x="1116" y="381"/>
                  </a:cubicBezTo>
                  <a:cubicBezTo>
                    <a:pt x="1194" y="381"/>
                    <a:pt x="1194" y="381"/>
                    <a:pt x="1194" y="381"/>
                  </a:cubicBezTo>
                  <a:cubicBezTo>
                    <a:pt x="1194" y="223"/>
                    <a:pt x="1194" y="223"/>
                    <a:pt x="1194" y="223"/>
                  </a:cubicBezTo>
                  <a:cubicBezTo>
                    <a:pt x="1370" y="223"/>
                    <a:pt x="1370" y="223"/>
                    <a:pt x="1370" y="223"/>
                  </a:cubicBezTo>
                  <a:cubicBezTo>
                    <a:pt x="1370" y="381"/>
                    <a:pt x="1370" y="381"/>
                    <a:pt x="1370" y="381"/>
                  </a:cubicBezTo>
                  <a:lnTo>
                    <a:pt x="1448" y="381"/>
                  </a:lnTo>
                  <a:close/>
                  <a:moveTo>
                    <a:pt x="1040" y="73"/>
                  </a:moveTo>
                  <a:cubicBezTo>
                    <a:pt x="1040" y="7"/>
                    <a:pt x="1040" y="7"/>
                    <a:pt x="1040" y="7"/>
                  </a:cubicBezTo>
                  <a:cubicBezTo>
                    <a:pt x="755" y="7"/>
                    <a:pt x="755" y="7"/>
                    <a:pt x="755" y="7"/>
                  </a:cubicBezTo>
                  <a:cubicBezTo>
                    <a:pt x="755" y="73"/>
                    <a:pt x="755" y="73"/>
                    <a:pt x="755" y="73"/>
                  </a:cubicBezTo>
                  <a:cubicBezTo>
                    <a:pt x="858" y="73"/>
                    <a:pt x="858" y="73"/>
                    <a:pt x="858" y="73"/>
                  </a:cubicBezTo>
                  <a:cubicBezTo>
                    <a:pt x="858" y="381"/>
                    <a:pt x="858" y="381"/>
                    <a:pt x="858" y="381"/>
                  </a:cubicBezTo>
                  <a:cubicBezTo>
                    <a:pt x="936" y="381"/>
                    <a:pt x="936" y="381"/>
                    <a:pt x="936" y="381"/>
                  </a:cubicBezTo>
                  <a:cubicBezTo>
                    <a:pt x="936" y="73"/>
                    <a:pt x="936" y="73"/>
                    <a:pt x="936" y="73"/>
                  </a:cubicBezTo>
                  <a:lnTo>
                    <a:pt x="1040" y="73"/>
                  </a:lnTo>
                  <a:close/>
                  <a:moveTo>
                    <a:pt x="694" y="381"/>
                  </a:moveTo>
                  <a:cubicBezTo>
                    <a:pt x="694" y="319"/>
                    <a:pt x="694" y="319"/>
                    <a:pt x="694" y="319"/>
                  </a:cubicBezTo>
                  <a:cubicBezTo>
                    <a:pt x="552" y="319"/>
                    <a:pt x="552" y="319"/>
                    <a:pt x="552" y="319"/>
                  </a:cubicBezTo>
                  <a:cubicBezTo>
                    <a:pt x="552" y="219"/>
                    <a:pt x="552" y="219"/>
                    <a:pt x="552" y="219"/>
                  </a:cubicBezTo>
                  <a:cubicBezTo>
                    <a:pt x="688" y="219"/>
                    <a:pt x="688" y="219"/>
                    <a:pt x="688" y="219"/>
                  </a:cubicBezTo>
                  <a:cubicBezTo>
                    <a:pt x="688" y="160"/>
                    <a:pt x="688" y="160"/>
                    <a:pt x="688" y="160"/>
                  </a:cubicBezTo>
                  <a:cubicBezTo>
                    <a:pt x="552" y="160"/>
                    <a:pt x="552" y="160"/>
                    <a:pt x="552" y="160"/>
                  </a:cubicBezTo>
                  <a:cubicBezTo>
                    <a:pt x="552" y="68"/>
                    <a:pt x="552" y="68"/>
                    <a:pt x="552" y="68"/>
                  </a:cubicBezTo>
                  <a:cubicBezTo>
                    <a:pt x="694" y="68"/>
                    <a:pt x="694" y="68"/>
                    <a:pt x="694" y="68"/>
                  </a:cubicBezTo>
                  <a:cubicBezTo>
                    <a:pt x="694" y="7"/>
                    <a:pt x="694" y="7"/>
                    <a:pt x="694" y="7"/>
                  </a:cubicBezTo>
                  <a:cubicBezTo>
                    <a:pt x="474" y="7"/>
                    <a:pt x="474" y="7"/>
                    <a:pt x="474" y="7"/>
                  </a:cubicBezTo>
                  <a:cubicBezTo>
                    <a:pt x="474" y="381"/>
                    <a:pt x="474" y="381"/>
                    <a:pt x="474" y="381"/>
                  </a:cubicBezTo>
                  <a:lnTo>
                    <a:pt x="694" y="381"/>
                  </a:lnTo>
                  <a:close/>
                  <a:moveTo>
                    <a:pt x="344" y="381"/>
                  </a:moveTo>
                  <a:cubicBezTo>
                    <a:pt x="344" y="7"/>
                    <a:pt x="344" y="7"/>
                    <a:pt x="344" y="7"/>
                  </a:cubicBezTo>
                  <a:cubicBezTo>
                    <a:pt x="269" y="7"/>
                    <a:pt x="269" y="7"/>
                    <a:pt x="269" y="7"/>
                  </a:cubicBezTo>
                  <a:cubicBezTo>
                    <a:pt x="269" y="172"/>
                    <a:pt x="269" y="172"/>
                    <a:pt x="269" y="172"/>
                  </a:cubicBezTo>
                  <a:cubicBezTo>
                    <a:pt x="269" y="220"/>
                    <a:pt x="270" y="256"/>
                    <a:pt x="272" y="280"/>
                  </a:cubicBezTo>
                  <a:cubicBezTo>
                    <a:pt x="271" y="280"/>
                    <a:pt x="271" y="280"/>
                    <a:pt x="271" y="280"/>
                  </a:cubicBezTo>
                  <a:cubicBezTo>
                    <a:pt x="259" y="254"/>
                    <a:pt x="244" y="229"/>
                    <a:pt x="230" y="20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76" y="381"/>
                    <a:pt x="76" y="381"/>
                    <a:pt x="76" y="381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5" y="151"/>
                    <a:pt x="74" y="128"/>
                    <a:pt x="73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84" y="129"/>
                    <a:pt x="97" y="156"/>
                    <a:pt x="112" y="178"/>
                  </a:cubicBezTo>
                  <a:cubicBezTo>
                    <a:pt x="241" y="381"/>
                    <a:pt x="241" y="381"/>
                    <a:pt x="241" y="381"/>
                  </a:cubicBezTo>
                  <a:lnTo>
                    <a:pt x="344" y="3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grpSp>
          <p:nvGrpSpPr>
            <p:cNvPr id="47" name="Groep 46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02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1029" name="Freeform 5"/>
              <p:cNvSpPr>
                <a:spLocks/>
              </p:cNvSpPr>
              <p:nvPr userDrawn="1"/>
            </p:nvSpPr>
            <p:spPr bwMode="auto">
              <a:xfrm>
                <a:off x="7620000" y="1449388"/>
                <a:ext cx="665163" cy="720725"/>
              </a:xfrm>
              <a:custGeom>
                <a:avLst/>
                <a:gdLst/>
                <a:ahLst/>
                <a:cxnLst>
                  <a:cxn ang="0">
                    <a:pos x="146" y="763"/>
                  </a:cxn>
                  <a:cxn ang="0">
                    <a:pos x="884" y="555"/>
                  </a:cxn>
                  <a:cxn ang="0">
                    <a:pos x="936" y="535"/>
                  </a:cxn>
                  <a:cxn ang="0">
                    <a:pos x="761" y="277"/>
                  </a:cxn>
                  <a:cxn ang="0">
                    <a:pos x="1038" y="0"/>
                  </a:cxn>
                  <a:cxn ang="0">
                    <a:pos x="1316" y="277"/>
                  </a:cxn>
                  <a:cxn ang="0">
                    <a:pos x="1145" y="533"/>
                  </a:cxn>
                  <a:cxn ang="0">
                    <a:pos x="1213" y="555"/>
                  </a:cxn>
                  <a:cxn ang="0">
                    <a:pos x="1950" y="763"/>
                  </a:cxn>
                  <a:cxn ang="0">
                    <a:pos x="2050" y="954"/>
                  </a:cxn>
                  <a:cxn ang="0">
                    <a:pos x="1851" y="1029"/>
                  </a:cxn>
                  <a:cxn ang="0">
                    <a:pos x="1268" y="854"/>
                  </a:cxn>
                  <a:cxn ang="0">
                    <a:pos x="1268" y="1201"/>
                  </a:cxn>
                  <a:cxn ang="0">
                    <a:pos x="1762" y="1911"/>
                  </a:cxn>
                  <a:cxn ang="0">
                    <a:pos x="1754" y="2188"/>
                  </a:cxn>
                  <a:cxn ang="0">
                    <a:pos x="1521" y="2109"/>
                  </a:cxn>
                  <a:cxn ang="0">
                    <a:pos x="1115" y="1560"/>
                  </a:cxn>
                  <a:cxn ang="0">
                    <a:pos x="1052" y="1516"/>
                  </a:cxn>
                  <a:cxn ang="0">
                    <a:pos x="981" y="1560"/>
                  </a:cxn>
                  <a:cxn ang="0">
                    <a:pos x="575" y="2109"/>
                  </a:cxn>
                  <a:cxn ang="0">
                    <a:pos x="442" y="2221"/>
                  </a:cxn>
                  <a:cxn ang="0">
                    <a:pos x="343" y="2205"/>
                  </a:cxn>
                  <a:cxn ang="0">
                    <a:pos x="267" y="2104"/>
                  </a:cxn>
                  <a:cxn ang="0">
                    <a:pos x="323" y="1922"/>
                  </a:cxn>
                  <a:cxn ang="0">
                    <a:pos x="828" y="1201"/>
                  </a:cxn>
                  <a:cxn ang="0">
                    <a:pos x="828" y="854"/>
                  </a:cxn>
                  <a:cxn ang="0">
                    <a:pos x="245" y="1029"/>
                  </a:cxn>
                  <a:cxn ang="0">
                    <a:pos x="46" y="954"/>
                  </a:cxn>
                  <a:cxn ang="0">
                    <a:pos x="144" y="763"/>
                  </a:cxn>
                  <a:cxn ang="0">
                    <a:pos x="146" y="763"/>
                  </a:cxn>
                </a:cxnLst>
                <a:rect l="0" t="0" r="r" b="b"/>
                <a:pathLst>
                  <a:path w="2096" h="2270">
                    <a:moveTo>
                      <a:pt x="146" y="763"/>
                    </a:moveTo>
                    <a:cubicBezTo>
                      <a:pt x="884" y="555"/>
                      <a:pt x="884" y="555"/>
                      <a:pt x="884" y="555"/>
                    </a:cubicBezTo>
                    <a:cubicBezTo>
                      <a:pt x="884" y="555"/>
                      <a:pt x="907" y="545"/>
                      <a:pt x="936" y="535"/>
                    </a:cubicBezTo>
                    <a:cubicBezTo>
                      <a:pt x="831" y="493"/>
                      <a:pt x="761" y="391"/>
                      <a:pt x="761" y="277"/>
                    </a:cubicBezTo>
                    <a:cubicBezTo>
                      <a:pt x="761" y="124"/>
                      <a:pt x="885" y="0"/>
                      <a:pt x="1038" y="0"/>
                    </a:cubicBezTo>
                    <a:cubicBezTo>
                      <a:pt x="1191" y="0"/>
                      <a:pt x="1316" y="124"/>
                      <a:pt x="1316" y="277"/>
                    </a:cubicBezTo>
                    <a:cubicBezTo>
                      <a:pt x="1316" y="390"/>
                      <a:pt x="1247" y="491"/>
                      <a:pt x="1145" y="533"/>
                    </a:cubicBezTo>
                    <a:cubicBezTo>
                      <a:pt x="1182" y="544"/>
                      <a:pt x="1212" y="555"/>
                      <a:pt x="1213" y="555"/>
                    </a:cubicBezTo>
                    <a:cubicBezTo>
                      <a:pt x="1950" y="763"/>
                      <a:pt x="1950" y="763"/>
                      <a:pt x="1950" y="763"/>
                    </a:cubicBezTo>
                    <a:cubicBezTo>
                      <a:pt x="1953" y="764"/>
                      <a:pt x="2096" y="830"/>
                      <a:pt x="2050" y="954"/>
                    </a:cubicBezTo>
                    <a:cubicBezTo>
                      <a:pt x="2004" y="1078"/>
                      <a:pt x="1852" y="1029"/>
                      <a:pt x="1851" y="1029"/>
                    </a:cubicBezTo>
                    <a:cubicBezTo>
                      <a:pt x="1657" y="971"/>
                      <a:pt x="1462" y="912"/>
                      <a:pt x="1268" y="854"/>
                    </a:cubicBezTo>
                    <a:cubicBezTo>
                      <a:pt x="1268" y="1201"/>
                      <a:pt x="1268" y="1201"/>
                      <a:pt x="1268" y="1201"/>
                    </a:cubicBezTo>
                    <a:cubicBezTo>
                      <a:pt x="1433" y="1438"/>
                      <a:pt x="1597" y="1674"/>
                      <a:pt x="1762" y="1911"/>
                    </a:cubicBezTo>
                    <a:cubicBezTo>
                      <a:pt x="1767" y="1920"/>
                      <a:pt x="1870" y="2112"/>
                      <a:pt x="1754" y="2188"/>
                    </a:cubicBezTo>
                    <a:cubicBezTo>
                      <a:pt x="1629" y="2270"/>
                      <a:pt x="1522" y="2111"/>
                      <a:pt x="1521" y="2109"/>
                    </a:cubicBezTo>
                    <a:cubicBezTo>
                      <a:pt x="1115" y="1560"/>
                      <a:pt x="1115" y="1560"/>
                      <a:pt x="1115" y="1560"/>
                    </a:cubicBezTo>
                    <a:cubicBezTo>
                      <a:pt x="1107" y="1548"/>
                      <a:pt x="1079" y="1516"/>
                      <a:pt x="1052" y="1516"/>
                    </a:cubicBezTo>
                    <a:cubicBezTo>
                      <a:pt x="1013" y="1516"/>
                      <a:pt x="981" y="1560"/>
                      <a:pt x="981" y="1560"/>
                    </a:cubicBezTo>
                    <a:cubicBezTo>
                      <a:pt x="575" y="2109"/>
                      <a:pt x="575" y="2109"/>
                      <a:pt x="575" y="2109"/>
                    </a:cubicBezTo>
                    <a:cubicBezTo>
                      <a:pt x="573" y="2112"/>
                      <a:pt x="520" y="2201"/>
                      <a:pt x="442" y="2221"/>
                    </a:cubicBezTo>
                    <a:cubicBezTo>
                      <a:pt x="408" y="2230"/>
                      <a:pt x="375" y="2225"/>
                      <a:pt x="343" y="2205"/>
                    </a:cubicBezTo>
                    <a:cubicBezTo>
                      <a:pt x="300" y="2180"/>
                      <a:pt x="275" y="2146"/>
                      <a:pt x="267" y="2104"/>
                    </a:cubicBezTo>
                    <a:cubicBezTo>
                      <a:pt x="251" y="2016"/>
                      <a:pt x="320" y="1926"/>
                      <a:pt x="323" y="1922"/>
                    </a:cubicBezTo>
                    <a:cubicBezTo>
                      <a:pt x="491" y="1682"/>
                      <a:pt x="659" y="1442"/>
                      <a:pt x="828" y="1201"/>
                    </a:cubicBezTo>
                    <a:cubicBezTo>
                      <a:pt x="828" y="854"/>
                      <a:pt x="828" y="854"/>
                      <a:pt x="828" y="854"/>
                    </a:cubicBezTo>
                    <a:cubicBezTo>
                      <a:pt x="633" y="912"/>
                      <a:pt x="439" y="971"/>
                      <a:pt x="245" y="1029"/>
                    </a:cubicBezTo>
                    <a:cubicBezTo>
                      <a:pt x="244" y="1029"/>
                      <a:pt x="92" y="1078"/>
                      <a:pt x="46" y="954"/>
                    </a:cubicBezTo>
                    <a:cubicBezTo>
                      <a:pt x="0" y="830"/>
                      <a:pt x="143" y="764"/>
                      <a:pt x="144" y="763"/>
                    </a:cubicBezTo>
                    <a:lnTo>
                      <a:pt x="146" y="7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1030" name="Freeform 6"/>
              <p:cNvSpPr>
                <a:spLocks/>
              </p:cNvSpPr>
              <p:nvPr userDrawn="1"/>
            </p:nvSpPr>
            <p:spPr bwMode="auto">
              <a:xfrm>
                <a:off x="7629525" y="1446213"/>
                <a:ext cx="647700" cy="712788"/>
              </a:xfrm>
              <a:custGeom>
                <a:avLst/>
                <a:gdLst/>
                <a:ahLst/>
                <a:cxnLst>
                  <a:cxn ang="0">
                    <a:pos x="857" y="565"/>
                  </a:cxn>
                  <a:cxn ang="0">
                    <a:pos x="905" y="535"/>
                  </a:cxn>
                  <a:cxn ang="0">
                    <a:pos x="1011" y="0"/>
                  </a:cxn>
                  <a:cxn ang="0">
                    <a:pos x="1121" y="534"/>
                  </a:cxn>
                  <a:cxn ang="0">
                    <a:pos x="1189" y="556"/>
                  </a:cxn>
                  <a:cxn ang="0">
                    <a:pos x="1188" y="557"/>
                  </a:cxn>
                  <a:cxn ang="0">
                    <a:pos x="1926" y="763"/>
                  </a:cxn>
                  <a:cxn ang="0">
                    <a:pos x="2042" y="915"/>
                  </a:cxn>
                  <a:cxn ang="0">
                    <a:pos x="1821" y="1048"/>
                  </a:cxn>
                  <a:cxn ang="0">
                    <a:pos x="1241" y="864"/>
                  </a:cxn>
                  <a:cxn ang="0">
                    <a:pos x="1250" y="1205"/>
                  </a:cxn>
                  <a:cxn ang="0">
                    <a:pos x="1792" y="2086"/>
                  </a:cxn>
                  <a:cxn ang="0">
                    <a:pos x="1485" y="2124"/>
                  </a:cxn>
                  <a:cxn ang="0">
                    <a:pos x="1080" y="1576"/>
                  </a:cxn>
                  <a:cxn ang="0">
                    <a:pos x="962" y="1576"/>
                  </a:cxn>
                  <a:cxn ang="0">
                    <a:pos x="518" y="2176"/>
                  </a:cxn>
                  <a:cxn ang="0">
                    <a:pos x="230" y="2116"/>
                  </a:cxn>
                  <a:cxn ang="0">
                    <a:pos x="288" y="1927"/>
                  </a:cxn>
                  <a:cxn ang="0">
                    <a:pos x="791" y="864"/>
                  </a:cxn>
                  <a:cxn ang="0">
                    <a:pos x="218" y="1039"/>
                  </a:cxn>
                  <a:cxn ang="0">
                    <a:pos x="10" y="967"/>
                  </a:cxn>
                  <a:cxn ang="0">
                    <a:pos x="114" y="764"/>
                  </a:cxn>
                  <a:cxn ang="0">
                    <a:pos x="119" y="773"/>
                  </a:cxn>
                  <a:cxn ang="0">
                    <a:pos x="121" y="782"/>
                  </a:cxn>
                  <a:cxn ang="0">
                    <a:pos x="120" y="779"/>
                  </a:cxn>
                  <a:cxn ang="0">
                    <a:pos x="28" y="960"/>
                  </a:cxn>
                  <a:cxn ang="0">
                    <a:pos x="215" y="1029"/>
                  </a:cxn>
                  <a:cxn ang="0">
                    <a:pos x="811" y="1214"/>
                  </a:cxn>
                  <a:cxn ang="0">
                    <a:pos x="304" y="1939"/>
                  </a:cxn>
                  <a:cxn ang="0">
                    <a:pos x="384" y="2225"/>
                  </a:cxn>
                  <a:cxn ang="0">
                    <a:pos x="540" y="2114"/>
                  </a:cxn>
                  <a:cxn ang="0">
                    <a:pos x="1070" y="1536"/>
                  </a:cxn>
                  <a:cxn ang="0">
                    <a:pos x="1502" y="2113"/>
                  </a:cxn>
                  <a:cxn ang="0">
                    <a:pos x="1721" y="2190"/>
                  </a:cxn>
                  <a:cxn ang="0">
                    <a:pos x="1727" y="1926"/>
                  </a:cxn>
                  <a:cxn ang="0">
                    <a:pos x="1244" y="855"/>
                  </a:cxn>
                  <a:cxn ang="0">
                    <a:pos x="1891" y="1038"/>
                  </a:cxn>
                  <a:cxn ang="0">
                    <a:pos x="1972" y="817"/>
                  </a:cxn>
                  <a:cxn ang="0">
                    <a:pos x="1920" y="782"/>
                  </a:cxn>
                  <a:cxn ang="0">
                    <a:pos x="1919" y="782"/>
                  </a:cxn>
                  <a:cxn ang="0">
                    <a:pos x="1920" y="782"/>
                  </a:cxn>
                  <a:cxn ang="0">
                    <a:pos x="1115" y="553"/>
                  </a:cxn>
                  <a:cxn ang="0">
                    <a:pos x="1201" y="98"/>
                  </a:cxn>
                  <a:cxn ang="0">
                    <a:pos x="912" y="536"/>
                  </a:cxn>
                  <a:cxn ang="0">
                    <a:pos x="865" y="573"/>
                  </a:cxn>
                  <a:cxn ang="0">
                    <a:pos x="858" y="567"/>
                  </a:cxn>
                  <a:cxn ang="0">
                    <a:pos x="862" y="574"/>
                  </a:cxn>
                  <a:cxn ang="0">
                    <a:pos x="857" y="565"/>
                  </a:cxn>
                  <a:cxn ang="0">
                    <a:pos x="119" y="773"/>
                  </a:cxn>
                </a:cxnLst>
                <a:rect l="0" t="0" r="r" b="b"/>
                <a:pathLst>
                  <a:path w="2042" h="2245">
                    <a:moveTo>
                      <a:pt x="119" y="773"/>
                    </a:moveTo>
                    <a:cubicBezTo>
                      <a:pt x="116" y="763"/>
                      <a:pt x="116" y="763"/>
                      <a:pt x="116" y="763"/>
                    </a:cubicBezTo>
                    <a:cubicBezTo>
                      <a:pt x="854" y="556"/>
                      <a:pt x="854" y="556"/>
                      <a:pt x="854" y="556"/>
                    </a:cubicBezTo>
                    <a:cubicBezTo>
                      <a:pt x="857" y="565"/>
                      <a:pt x="857" y="565"/>
                      <a:pt x="857" y="565"/>
                    </a:cubicBezTo>
                    <a:cubicBezTo>
                      <a:pt x="851" y="557"/>
                      <a:pt x="851" y="557"/>
                      <a:pt x="851" y="557"/>
                    </a:cubicBezTo>
                    <a:cubicBezTo>
                      <a:pt x="853" y="556"/>
                      <a:pt x="853" y="556"/>
                      <a:pt x="853" y="556"/>
                    </a:cubicBezTo>
                    <a:cubicBezTo>
                      <a:pt x="858" y="554"/>
                      <a:pt x="858" y="554"/>
                      <a:pt x="858" y="554"/>
                    </a:cubicBezTo>
                    <a:cubicBezTo>
                      <a:pt x="866" y="551"/>
                      <a:pt x="883" y="543"/>
                      <a:pt x="905" y="535"/>
                    </a:cubicBezTo>
                    <a:cubicBezTo>
                      <a:pt x="909" y="545"/>
                      <a:pt x="909" y="545"/>
                      <a:pt x="909" y="545"/>
                    </a:cubicBezTo>
                    <a:cubicBezTo>
                      <a:pt x="905" y="554"/>
                      <a:pt x="905" y="554"/>
                      <a:pt x="905" y="554"/>
                    </a:cubicBezTo>
                    <a:cubicBezTo>
                      <a:pt x="797" y="511"/>
                      <a:pt x="724" y="405"/>
                      <a:pt x="724" y="287"/>
                    </a:cubicBezTo>
                    <a:cubicBezTo>
                      <a:pt x="724" y="129"/>
                      <a:pt x="853" y="0"/>
                      <a:pt x="1011" y="0"/>
                    </a:cubicBezTo>
                    <a:cubicBezTo>
                      <a:pt x="1170" y="0"/>
                      <a:pt x="1299" y="129"/>
                      <a:pt x="1299" y="287"/>
                    </a:cubicBezTo>
                    <a:cubicBezTo>
                      <a:pt x="1299" y="404"/>
                      <a:pt x="1228" y="508"/>
                      <a:pt x="1122" y="553"/>
                    </a:cubicBezTo>
                    <a:cubicBezTo>
                      <a:pt x="1118" y="543"/>
                      <a:pt x="1118" y="543"/>
                      <a:pt x="1118" y="543"/>
                    </a:cubicBezTo>
                    <a:cubicBezTo>
                      <a:pt x="1121" y="534"/>
                      <a:pt x="1121" y="534"/>
                      <a:pt x="1121" y="534"/>
                    </a:cubicBezTo>
                    <a:cubicBezTo>
                      <a:pt x="1139" y="539"/>
                      <a:pt x="1156" y="545"/>
                      <a:pt x="1169" y="549"/>
                    </a:cubicBezTo>
                    <a:cubicBezTo>
                      <a:pt x="1175" y="551"/>
                      <a:pt x="1180" y="553"/>
                      <a:pt x="1183" y="554"/>
                    </a:cubicBezTo>
                    <a:cubicBezTo>
                      <a:pt x="1187" y="555"/>
                      <a:pt x="1187" y="555"/>
                      <a:pt x="1187" y="555"/>
                    </a:cubicBezTo>
                    <a:cubicBezTo>
                      <a:pt x="1189" y="556"/>
                      <a:pt x="1189" y="556"/>
                      <a:pt x="1189" y="556"/>
                    </a:cubicBezTo>
                    <a:cubicBezTo>
                      <a:pt x="1188" y="557"/>
                      <a:pt x="1188" y="557"/>
                      <a:pt x="1188" y="557"/>
                    </a:cubicBezTo>
                    <a:cubicBezTo>
                      <a:pt x="1188" y="556"/>
                      <a:pt x="1188" y="556"/>
                      <a:pt x="1188" y="556"/>
                    </a:cubicBezTo>
                    <a:cubicBezTo>
                      <a:pt x="1189" y="556"/>
                      <a:pt x="1189" y="556"/>
                      <a:pt x="1189" y="556"/>
                    </a:cubicBezTo>
                    <a:cubicBezTo>
                      <a:pt x="1188" y="557"/>
                      <a:pt x="1188" y="557"/>
                      <a:pt x="1188" y="557"/>
                    </a:cubicBezTo>
                    <a:cubicBezTo>
                      <a:pt x="1188" y="556"/>
                      <a:pt x="1188" y="556"/>
                      <a:pt x="1188" y="556"/>
                    </a:cubicBezTo>
                    <a:cubicBezTo>
                      <a:pt x="1186" y="565"/>
                      <a:pt x="1186" y="565"/>
                      <a:pt x="1186" y="565"/>
                    </a:cubicBezTo>
                    <a:cubicBezTo>
                      <a:pt x="1188" y="556"/>
                      <a:pt x="1188" y="556"/>
                      <a:pt x="1188" y="556"/>
                    </a:cubicBezTo>
                    <a:cubicBezTo>
                      <a:pt x="1926" y="763"/>
                      <a:pt x="1926" y="763"/>
                      <a:pt x="1926" y="763"/>
                    </a:cubicBezTo>
                    <a:cubicBezTo>
                      <a:pt x="1927" y="763"/>
                      <a:pt x="1927" y="763"/>
                      <a:pt x="1927" y="763"/>
                    </a:cubicBezTo>
                    <a:cubicBezTo>
                      <a:pt x="1929" y="764"/>
                      <a:pt x="1935" y="767"/>
                      <a:pt x="1946" y="774"/>
                    </a:cubicBezTo>
                    <a:cubicBezTo>
                      <a:pt x="1963" y="783"/>
                      <a:pt x="1986" y="800"/>
                      <a:pt x="2006" y="823"/>
                    </a:cubicBezTo>
                    <a:cubicBezTo>
                      <a:pt x="2026" y="847"/>
                      <a:pt x="2042" y="878"/>
                      <a:pt x="2042" y="915"/>
                    </a:cubicBezTo>
                    <a:cubicBezTo>
                      <a:pt x="2042" y="932"/>
                      <a:pt x="2039" y="949"/>
                      <a:pt x="2032" y="967"/>
                    </a:cubicBezTo>
                    <a:cubicBezTo>
                      <a:pt x="2019" y="1004"/>
                      <a:pt x="1995" y="1027"/>
                      <a:pt x="1970" y="1041"/>
                    </a:cubicBezTo>
                    <a:cubicBezTo>
                      <a:pt x="1944" y="1054"/>
                      <a:pt x="1916" y="1058"/>
                      <a:pt x="1891" y="1058"/>
                    </a:cubicBezTo>
                    <a:cubicBezTo>
                      <a:pt x="1852" y="1058"/>
                      <a:pt x="1822" y="1049"/>
                      <a:pt x="1821" y="1048"/>
                    </a:cubicBezTo>
                    <a:cubicBezTo>
                      <a:pt x="1824" y="1039"/>
                      <a:pt x="1824" y="1039"/>
                      <a:pt x="1824" y="1039"/>
                    </a:cubicBezTo>
                    <a:cubicBezTo>
                      <a:pt x="1821" y="1048"/>
                      <a:pt x="1821" y="1048"/>
                      <a:pt x="1821" y="1048"/>
                    </a:cubicBezTo>
                    <a:cubicBezTo>
                      <a:pt x="1627" y="990"/>
                      <a:pt x="1433" y="932"/>
                      <a:pt x="1239" y="874"/>
                    </a:cubicBezTo>
                    <a:cubicBezTo>
                      <a:pt x="1241" y="864"/>
                      <a:pt x="1241" y="864"/>
                      <a:pt x="1241" y="864"/>
                    </a:cubicBezTo>
                    <a:cubicBezTo>
                      <a:pt x="1251" y="864"/>
                      <a:pt x="1251" y="864"/>
                      <a:pt x="1251" y="864"/>
                    </a:cubicBezTo>
                    <a:cubicBezTo>
                      <a:pt x="1251" y="1211"/>
                      <a:pt x="1251" y="1211"/>
                      <a:pt x="1251" y="1211"/>
                    </a:cubicBezTo>
                    <a:cubicBezTo>
                      <a:pt x="1241" y="1211"/>
                      <a:pt x="1241" y="1211"/>
                      <a:pt x="1241" y="1211"/>
                    </a:cubicBezTo>
                    <a:cubicBezTo>
                      <a:pt x="1250" y="1205"/>
                      <a:pt x="1250" y="1205"/>
                      <a:pt x="1250" y="1205"/>
                    </a:cubicBezTo>
                    <a:cubicBezTo>
                      <a:pt x="1414" y="1442"/>
                      <a:pt x="1578" y="1678"/>
                      <a:pt x="1743" y="1915"/>
                    </a:cubicBezTo>
                    <a:cubicBezTo>
                      <a:pt x="1743" y="1915"/>
                      <a:pt x="1743" y="1915"/>
                      <a:pt x="1743" y="1915"/>
                    </a:cubicBezTo>
                    <a:cubicBezTo>
                      <a:pt x="1744" y="1916"/>
                      <a:pt x="1744" y="1916"/>
                      <a:pt x="1744" y="1916"/>
                    </a:cubicBezTo>
                    <a:cubicBezTo>
                      <a:pt x="1747" y="1922"/>
                      <a:pt x="1792" y="2004"/>
                      <a:pt x="1792" y="2086"/>
                    </a:cubicBezTo>
                    <a:cubicBezTo>
                      <a:pt x="1792" y="2131"/>
                      <a:pt x="1777" y="2177"/>
                      <a:pt x="1732" y="2206"/>
                    </a:cubicBezTo>
                    <a:cubicBezTo>
                      <a:pt x="1705" y="2224"/>
                      <a:pt x="1678" y="2232"/>
                      <a:pt x="1653" y="2231"/>
                    </a:cubicBezTo>
                    <a:cubicBezTo>
                      <a:pt x="1604" y="2231"/>
                      <a:pt x="1562" y="2204"/>
                      <a:pt x="1533" y="2178"/>
                    </a:cubicBezTo>
                    <a:cubicBezTo>
                      <a:pt x="1503" y="2152"/>
                      <a:pt x="1486" y="2126"/>
                      <a:pt x="1485" y="2124"/>
                    </a:cubicBezTo>
                    <a:cubicBezTo>
                      <a:pt x="1494" y="2119"/>
                      <a:pt x="1494" y="2119"/>
                      <a:pt x="1494" y="2119"/>
                    </a:cubicBezTo>
                    <a:cubicBezTo>
                      <a:pt x="1485" y="2125"/>
                      <a:pt x="1485" y="2125"/>
                      <a:pt x="1485" y="2125"/>
                    </a:cubicBezTo>
                    <a:cubicBezTo>
                      <a:pt x="1080" y="1576"/>
                      <a:pt x="1080" y="1576"/>
                      <a:pt x="1080" y="1576"/>
                    </a:cubicBezTo>
                    <a:cubicBezTo>
                      <a:pt x="1080" y="1576"/>
                      <a:pt x="1080" y="1576"/>
                      <a:pt x="1080" y="1576"/>
                    </a:cubicBezTo>
                    <a:cubicBezTo>
                      <a:pt x="1076" y="1570"/>
                      <a:pt x="1067" y="1560"/>
                      <a:pt x="1057" y="1551"/>
                    </a:cubicBezTo>
                    <a:cubicBezTo>
                      <a:pt x="1046" y="1542"/>
                      <a:pt x="1034" y="1535"/>
                      <a:pt x="1025" y="1536"/>
                    </a:cubicBezTo>
                    <a:cubicBezTo>
                      <a:pt x="1009" y="1535"/>
                      <a:pt x="993" y="1545"/>
                      <a:pt x="981" y="1555"/>
                    </a:cubicBezTo>
                    <a:cubicBezTo>
                      <a:pt x="969" y="1566"/>
                      <a:pt x="962" y="1576"/>
                      <a:pt x="962" y="1576"/>
                    </a:cubicBezTo>
                    <a:cubicBezTo>
                      <a:pt x="556" y="2125"/>
                      <a:pt x="556" y="2125"/>
                      <a:pt x="556" y="2125"/>
                    </a:cubicBezTo>
                    <a:cubicBezTo>
                      <a:pt x="548" y="2119"/>
                      <a:pt x="548" y="2119"/>
                      <a:pt x="548" y="2119"/>
                    </a:cubicBezTo>
                    <a:cubicBezTo>
                      <a:pt x="557" y="2124"/>
                      <a:pt x="557" y="2124"/>
                      <a:pt x="557" y="2124"/>
                    </a:cubicBezTo>
                    <a:cubicBezTo>
                      <a:pt x="556" y="2126"/>
                      <a:pt x="542" y="2150"/>
                      <a:pt x="518" y="2176"/>
                    </a:cubicBezTo>
                    <a:cubicBezTo>
                      <a:pt x="494" y="2202"/>
                      <a:pt x="459" y="2230"/>
                      <a:pt x="417" y="2241"/>
                    </a:cubicBezTo>
                    <a:cubicBezTo>
                      <a:pt x="406" y="2244"/>
                      <a:pt x="395" y="2245"/>
                      <a:pt x="384" y="2245"/>
                    </a:cubicBezTo>
                    <a:cubicBezTo>
                      <a:pt x="359" y="2245"/>
                      <a:pt x="334" y="2238"/>
                      <a:pt x="311" y="2224"/>
                    </a:cubicBezTo>
                    <a:cubicBezTo>
                      <a:pt x="266" y="2197"/>
                      <a:pt x="238" y="2161"/>
                      <a:pt x="230" y="2116"/>
                    </a:cubicBezTo>
                    <a:cubicBezTo>
                      <a:pt x="228" y="2106"/>
                      <a:pt x="227" y="2096"/>
                      <a:pt x="227" y="2086"/>
                    </a:cubicBezTo>
                    <a:cubicBezTo>
                      <a:pt x="228" y="2003"/>
                      <a:pt x="285" y="1930"/>
                      <a:pt x="288" y="1926"/>
                    </a:cubicBezTo>
                    <a:cubicBezTo>
                      <a:pt x="296" y="1932"/>
                      <a:pt x="296" y="1932"/>
                      <a:pt x="296" y="1932"/>
                    </a:cubicBezTo>
                    <a:cubicBezTo>
                      <a:pt x="288" y="1927"/>
                      <a:pt x="288" y="1927"/>
                      <a:pt x="288" y="1927"/>
                    </a:cubicBezTo>
                    <a:cubicBezTo>
                      <a:pt x="456" y="1686"/>
                      <a:pt x="624" y="1446"/>
                      <a:pt x="792" y="1205"/>
                    </a:cubicBezTo>
                    <a:cubicBezTo>
                      <a:pt x="801" y="1211"/>
                      <a:pt x="801" y="1211"/>
                      <a:pt x="801" y="1211"/>
                    </a:cubicBezTo>
                    <a:cubicBezTo>
                      <a:pt x="791" y="1211"/>
                      <a:pt x="791" y="1211"/>
                      <a:pt x="791" y="1211"/>
                    </a:cubicBezTo>
                    <a:cubicBezTo>
                      <a:pt x="791" y="864"/>
                      <a:pt x="791" y="864"/>
                      <a:pt x="791" y="864"/>
                    </a:cubicBezTo>
                    <a:cubicBezTo>
                      <a:pt x="801" y="864"/>
                      <a:pt x="801" y="864"/>
                      <a:pt x="801" y="864"/>
                    </a:cubicBezTo>
                    <a:cubicBezTo>
                      <a:pt x="803" y="874"/>
                      <a:pt x="803" y="874"/>
                      <a:pt x="803" y="874"/>
                    </a:cubicBezTo>
                    <a:cubicBezTo>
                      <a:pt x="609" y="932"/>
                      <a:pt x="415" y="990"/>
                      <a:pt x="221" y="1048"/>
                    </a:cubicBezTo>
                    <a:cubicBezTo>
                      <a:pt x="218" y="1039"/>
                      <a:pt x="218" y="1039"/>
                      <a:pt x="218" y="1039"/>
                    </a:cubicBezTo>
                    <a:cubicBezTo>
                      <a:pt x="221" y="1048"/>
                      <a:pt x="221" y="1048"/>
                      <a:pt x="221" y="1048"/>
                    </a:cubicBezTo>
                    <a:cubicBezTo>
                      <a:pt x="220" y="1049"/>
                      <a:pt x="190" y="1058"/>
                      <a:pt x="151" y="1058"/>
                    </a:cubicBezTo>
                    <a:cubicBezTo>
                      <a:pt x="126" y="1058"/>
                      <a:pt x="98" y="1054"/>
                      <a:pt x="73" y="1041"/>
                    </a:cubicBezTo>
                    <a:cubicBezTo>
                      <a:pt x="47" y="1027"/>
                      <a:pt x="23" y="1004"/>
                      <a:pt x="10" y="967"/>
                    </a:cubicBezTo>
                    <a:cubicBezTo>
                      <a:pt x="3" y="949"/>
                      <a:pt x="0" y="932"/>
                      <a:pt x="0" y="915"/>
                    </a:cubicBezTo>
                    <a:cubicBezTo>
                      <a:pt x="0" y="865"/>
                      <a:pt x="29" y="827"/>
                      <a:pt x="56" y="802"/>
                    </a:cubicBezTo>
                    <a:cubicBezTo>
                      <a:pt x="84" y="777"/>
                      <a:pt x="112" y="765"/>
                      <a:pt x="113" y="764"/>
                    </a:cubicBezTo>
                    <a:cubicBezTo>
                      <a:pt x="114" y="764"/>
                      <a:pt x="114" y="764"/>
                      <a:pt x="114" y="764"/>
                    </a:cubicBezTo>
                    <a:cubicBezTo>
                      <a:pt x="115" y="763"/>
                      <a:pt x="115" y="763"/>
                      <a:pt x="115" y="763"/>
                    </a:cubicBezTo>
                    <a:cubicBezTo>
                      <a:pt x="116" y="763"/>
                      <a:pt x="116" y="763"/>
                      <a:pt x="116" y="763"/>
                    </a:cubicBezTo>
                    <a:cubicBezTo>
                      <a:pt x="116" y="763"/>
                      <a:pt x="116" y="763"/>
                      <a:pt x="116" y="763"/>
                    </a:cubicBezTo>
                    <a:cubicBezTo>
                      <a:pt x="119" y="773"/>
                      <a:pt x="119" y="773"/>
                      <a:pt x="119" y="773"/>
                    </a:cubicBezTo>
                    <a:cubicBezTo>
                      <a:pt x="122" y="782"/>
                      <a:pt x="122" y="782"/>
                      <a:pt x="122" y="782"/>
                    </a:cubicBezTo>
                    <a:cubicBezTo>
                      <a:pt x="121" y="782"/>
                      <a:pt x="121" y="782"/>
                      <a:pt x="121" y="782"/>
                    </a:cubicBezTo>
                    <a:cubicBezTo>
                      <a:pt x="117" y="773"/>
                      <a:pt x="117" y="773"/>
                      <a:pt x="117" y="773"/>
                    </a:cubicBezTo>
                    <a:cubicBezTo>
                      <a:pt x="121" y="782"/>
                      <a:pt x="121" y="782"/>
                      <a:pt x="121" y="782"/>
                    </a:cubicBezTo>
                    <a:cubicBezTo>
                      <a:pt x="120" y="779"/>
                      <a:pt x="120" y="779"/>
                      <a:pt x="120" y="779"/>
                    </a:cubicBezTo>
                    <a:cubicBezTo>
                      <a:pt x="121" y="782"/>
                      <a:pt x="121" y="782"/>
                      <a:pt x="121" y="782"/>
                    </a:cubicBezTo>
                    <a:cubicBezTo>
                      <a:pt x="121" y="782"/>
                      <a:pt x="121" y="782"/>
                      <a:pt x="121" y="782"/>
                    </a:cubicBezTo>
                    <a:cubicBezTo>
                      <a:pt x="120" y="779"/>
                      <a:pt x="120" y="779"/>
                      <a:pt x="120" y="779"/>
                    </a:cubicBezTo>
                    <a:cubicBezTo>
                      <a:pt x="121" y="782"/>
                      <a:pt x="121" y="782"/>
                      <a:pt x="121" y="782"/>
                    </a:cubicBezTo>
                    <a:cubicBezTo>
                      <a:pt x="120" y="783"/>
                      <a:pt x="94" y="795"/>
                      <a:pt x="69" y="818"/>
                    </a:cubicBezTo>
                    <a:cubicBezTo>
                      <a:pt x="43" y="841"/>
                      <a:pt x="20" y="874"/>
                      <a:pt x="20" y="915"/>
                    </a:cubicBezTo>
                    <a:cubicBezTo>
                      <a:pt x="20" y="929"/>
                      <a:pt x="22" y="944"/>
                      <a:pt x="28" y="960"/>
                    </a:cubicBezTo>
                    <a:cubicBezTo>
                      <a:pt x="41" y="993"/>
                      <a:pt x="60" y="1012"/>
                      <a:pt x="82" y="1023"/>
                    </a:cubicBezTo>
                    <a:cubicBezTo>
                      <a:pt x="104" y="1035"/>
                      <a:pt x="129" y="1038"/>
                      <a:pt x="151" y="1038"/>
                    </a:cubicBezTo>
                    <a:cubicBezTo>
                      <a:pt x="186" y="1038"/>
                      <a:pt x="215" y="1029"/>
                      <a:pt x="215" y="1029"/>
                    </a:cubicBezTo>
                    <a:cubicBezTo>
                      <a:pt x="215" y="1029"/>
                      <a:pt x="215" y="1029"/>
                      <a:pt x="215" y="1029"/>
                    </a:cubicBezTo>
                    <a:cubicBezTo>
                      <a:pt x="215" y="1029"/>
                      <a:pt x="215" y="1029"/>
                      <a:pt x="215" y="1029"/>
                    </a:cubicBezTo>
                    <a:cubicBezTo>
                      <a:pt x="409" y="971"/>
                      <a:pt x="603" y="913"/>
                      <a:pt x="798" y="855"/>
                    </a:cubicBezTo>
                    <a:cubicBezTo>
                      <a:pt x="811" y="851"/>
                      <a:pt x="811" y="851"/>
                      <a:pt x="811" y="851"/>
                    </a:cubicBezTo>
                    <a:cubicBezTo>
                      <a:pt x="811" y="1214"/>
                      <a:pt x="811" y="1214"/>
                      <a:pt x="811" y="1214"/>
                    </a:cubicBezTo>
                    <a:cubicBezTo>
                      <a:pt x="809" y="1217"/>
                      <a:pt x="809" y="1217"/>
                      <a:pt x="809" y="1217"/>
                    </a:cubicBezTo>
                    <a:cubicBezTo>
                      <a:pt x="641" y="1457"/>
                      <a:pt x="472" y="1698"/>
                      <a:pt x="304" y="1938"/>
                    </a:cubicBezTo>
                    <a:cubicBezTo>
                      <a:pt x="304" y="1938"/>
                      <a:pt x="304" y="1938"/>
                      <a:pt x="304" y="1938"/>
                    </a:cubicBezTo>
                    <a:cubicBezTo>
                      <a:pt x="304" y="1939"/>
                      <a:pt x="304" y="1939"/>
                      <a:pt x="304" y="1939"/>
                    </a:cubicBezTo>
                    <a:cubicBezTo>
                      <a:pt x="302" y="1941"/>
                      <a:pt x="247" y="2013"/>
                      <a:pt x="247" y="2086"/>
                    </a:cubicBezTo>
                    <a:cubicBezTo>
                      <a:pt x="247" y="2095"/>
                      <a:pt x="248" y="2104"/>
                      <a:pt x="250" y="2112"/>
                    </a:cubicBezTo>
                    <a:cubicBezTo>
                      <a:pt x="257" y="2151"/>
                      <a:pt x="280" y="2182"/>
                      <a:pt x="321" y="2207"/>
                    </a:cubicBezTo>
                    <a:cubicBezTo>
                      <a:pt x="342" y="2219"/>
                      <a:pt x="362" y="2225"/>
                      <a:pt x="384" y="2225"/>
                    </a:cubicBezTo>
                    <a:cubicBezTo>
                      <a:pt x="393" y="2225"/>
                      <a:pt x="403" y="2224"/>
                      <a:pt x="412" y="2222"/>
                    </a:cubicBezTo>
                    <a:cubicBezTo>
                      <a:pt x="449" y="2212"/>
                      <a:pt x="480" y="2186"/>
                      <a:pt x="503" y="2162"/>
                    </a:cubicBezTo>
                    <a:cubicBezTo>
                      <a:pt x="526" y="2138"/>
                      <a:pt x="539" y="2115"/>
                      <a:pt x="539" y="2114"/>
                    </a:cubicBezTo>
                    <a:cubicBezTo>
                      <a:pt x="540" y="2114"/>
                      <a:pt x="540" y="2114"/>
                      <a:pt x="540" y="2114"/>
                    </a:cubicBezTo>
                    <a:cubicBezTo>
                      <a:pt x="946" y="1564"/>
                      <a:pt x="946" y="1564"/>
                      <a:pt x="946" y="1564"/>
                    </a:cubicBezTo>
                    <a:cubicBezTo>
                      <a:pt x="946" y="1564"/>
                      <a:pt x="954" y="1552"/>
                      <a:pt x="968" y="1540"/>
                    </a:cubicBezTo>
                    <a:cubicBezTo>
                      <a:pt x="982" y="1528"/>
                      <a:pt x="1002" y="1516"/>
                      <a:pt x="1025" y="1516"/>
                    </a:cubicBezTo>
                    <a:cubicBezTo>
                      <a:pt x="1043" y="1516"/>
                      <a:pt x="1058" y="1525"/>
                      <a:pt x="1070" y="1536"/>
                    </a:cubicBezTo>
                    <a:cubicBezTo>
                      <a:pt x="1082" y="1546"/>
                      <a:pt x="1092" y="1558"/>
                      <a:pt x="1097" y="1565"/>
                    </a:cubicBezTo>
                    <a:cubicBezTo>
                      <a:pt x="1088" y="1570"/>
                      <a:pt x="1088" y="1570"/>
                      <a:pt x="1088" y="1570"/>
                    </a:cubicBezTo>
                    <a:cubicBezTo>
                      <a:pt x="1096" y="1564"/>
                      <a:pt x="1096" y="1564"/>
                      <a:pt x="1096" y="1564"/>
                    </a:cubicBezTo>
                    <a:cubicBezTo>
                      <a:pt x="1502" y="2113"/>
                      <a:pt x="1502" y="2113"/>
                      <a:pt x="1502" y="2113"/>
                    </a:cubicBezTo>
                    <a:cubicBezTo>
                      <a:pt x="1502" y="2113"/>
                      <a:pt x="1502" y="2113"/>
                      <a:pt x="1502" y="2113"/>
                    </a:cubicBezTo>
                    <a:cubicBezTo>
                      <a:pt x="1502" y="2113"/>
                      <a:pt x="1519" y="2139"/>
                      <a:pt x="1546" y="2163"/>
                    </a:cubicBezTo>
                    <a:cubicBezTo>
                      <a:pt x="1574" y="2188"/>
                      <a:pt x="1612" y="2212"/>
                      <a:pt x="1653" y="2211"/>
                    </a:cubicBezTo>
                    <a:cubicBezTo>
                      <a:pt x="1674" y="2211"/>
                      <a:pt x="1697" y="2205"/>
                      <a:pt x="1721" y="2190"/>
                    </a:cubicBezTo>
                    <a:cubicBezTo>
                      <a:pt x="1760" y="2164"/>
                      <a:pt x="1772" y="2127"/>
                      <a:pt x="1772" y="2086"/>
                    </a:cubicBezTo>
                    <a:cubicBezTo>
                      <a:pt x="1772" y="2011"/>
                      <a:pt x="1729" y="1930"/>
                      <a:pt x="1726" y="1925"/>
                    </a:cubicBezTo>
                    <a:cubicBezTo>
                      <a:pt x="1735" y="1921"/>
                      <a:pt x="1735" y="1921"/>
                      <a:pt x="1735" y="1921"/>
                    </a:cubicBezTo>
                    <a:cubicBezTo>
                      <a:pt x="1727" y="1926"/>
                      <a:pt x="1727" y="1926"/>
                      <a:pt x="1727" y="1926"/>
                    </a:cubicBezTo>
                    <a:cubicBezTo>
                      <a:pt x="1562" y="1690"/>
                      <a:pt x="1398" y="1453"/>
                      <a:pt x="1233" y="1217"/>
                    </a:cubicBezTo>
                    <a:cubicBezTo>
                      <a:pt x="1231" y="1214"/>
                      <a:pt x="1231" y="1214"/>
                      <a:pt x="1231" y="1214"/>
                    </a:cubicBezTo>
                    <a:cubicBezTo>
                      <a:pt x="1231" y="851"/>
                      <a:pt x="1231" y="851"/>
                      <a:pt x="1231" y="851"/>
                    </a:cubicBezTo>
                    <a:cubicBezTo>
                      <a:pt x="1244" y="855"/>
                      <a:pt x="1244" y="855"/>
                      <a:pt x="1244" y="855"/>
                    </a:cubicBezTo>
                    <a:cubicBezTo>
                      <a:pt x="1438" y="913"/>
                      <a:pt x="1632" y="971"/>
                      <a:pt x="1827" y="1029"/>
                    </a:cubicBezTo>
                    <a:cubicBezTo>
                      <a:pt x="1827" y="1029"/>
                      <a:pt x="1827" y="1029"/>
                      <a:pt x="1827" y="1029"/>
                    </a:cubicBezTo>
                    <a:cubicBezTo>
                      <a:pt x="1827" y="1029"/>
                      <a:pt x="1827" y="1029"/>
                      <a:pt x="1827" y="1029"/>
                    </a:cubicBezTo>
                    <a:cubicBezTo>
                      <a:pt x="1827" y="1029"/>
                      <a:pt x="1856" y="1038"/>
                      <a:pt x="1891" y="1038"/>
                    </a:cubicBezTo>
                    <a:cubicBezTo>
                      <a:pt x="1913" y="1038"/>
                      <a:pt x="1938" y="1035"/>
                      <a:pt x="1960" y="1023"/>
                    </a:cubicBezTo>
                    <a:cubicBezTo>
                      <a:pt x="1982" y="1012"/>
                      <a:pt x="2001" y="993"/>
                      <a:pt x="2014" y="960"/>
                    </a:cubicBezTo>
                    <a:cubicBezTo>
                      <a:pt x="2020" y="944"/>
                      <a:pt x="2022" y="929"/>
                      <a:pt x="2022" y="915"/>
                    </a:cubicBezTo>
                    <a:cubicBezTo>
                      <a:pt x="2022" y="873"/>
                      <a:pt x="1998" y="840"/>
                      <a:pt x="1972" y="817"/>
                    </a:cubicBezTo>
                    <a:cubicBezTo>
                      <a:pt x="1959" y="806"/>
                      <a:pt x="1946" y="797"/>
                      <a:pt x="1936" y="791"/>
                    </a:cubicBezTo>
                    <a:cubicBezTo>
                      <a:pt x="1931" y="788"/>
                      <a:pt x="1927" y="786"/>
                      <a:pt x="1924" y="784"/>
                    </a:cubicBezTo>
                    <a:cubicBezTo>
                      <a:pt x="1920" y="782"/>
                      <a:pt x="1920" y="782"/>
                      <a:pt x="1920" y="782"/>
                    </a:cubicBezTo>
                    <a:cubicBezTo>
                      <a:pt x="1920" y="782"/>
                      <a:pt x="1920" y="782"/>
                      <a:pt x="1920" y="782"/>
                    </a:cubicBezTo>
                    <a:cubicBezTo>
                      <a:pt x="1919" y="782"/>
                      <a:pt x="1919" y="782"/>
                      <a:pt x="1919" y="782"/>
                    </a:cubicBezTo>
                    <a:cubicBezTo>
                      <a:pt x="1921" y="778"/>
                      <a:pt x="1921" y="778"/>
                      <a:pt x="1921" y="778"/>
                    </a:cubicBezTo>
                    <a:cubicBezTo>
                      <a:pt x="1919" y="782"/>
                      <a:pt x="1919" y="782"/>
                      <a:pt x="1919" y="782"/>
                    </a:cubicBezTo>
                    <a:cubicBezTo>
                      <a:pt x="1919" y="782"/>
                      <a:pt x="1919" y="782"/>
                      <a:pt x="1919" y="782"/>
                    </a:cubicBezTo>
                    <a:cubicBezTo>
                      <a:pt x="1921" y="778"/>
                      <a:pt x="1921" y="778"/>
                      <a:pt x="1921" y="778"/>
                    </a:cubicBezTo>
                    <a:cubicBezTo>
                      <a:pt x="1919" y="782"/>
                      <a:pt x="1919" y="782"/>
                      <a:pt x="1919" y="782"/>
                    </a:cubicBezTo>
                    <a:cubicBezTo>
                      <a:pt x="1923" y="773"/>
                      <a:pt x="1923" y="773"/>
                      <a:pt x="1923" y="773"/>
                    </a:cubicBezTo>
                    <a:cubicBezTo>
                      <a:pt x="1920" y="782"/>
                      <a:pt x="1920" y="782"/>
                      <a:pt x="1920" y="782"/>
                    </a:cubicBezTo>
                    <a:cubicBezTo>
                      <a:pt x="1183" y="575"/>
                      <a:pt x="1183" y="575"/>
                      <a:pt x="1183" y="575"/>
                    </a:cubicBezTo>
                    <a:cubicBezTo>
                      <a:pt x="1183" y="575"/>
                      <a:pt x="1183" y="575"/>
                      <a:pt x="1183" y="575"/>
                    </a:cubicBezTo>
                    <a:cubicBezTo>
                      <a:pt x="1182" y="575"/>
                      <a:pt x="1182" y="575"/>
                      <a:pt x="1182" y="575"/>
                    </a:cubicBezTo>
                    <a:cubicBezTo>
                      <a:pt x="1178" y="573"/>
                      <a:pt x="1149" y="563"/>
                      <a:pt x="1115" y="553"/>
                    </a:cubicBezTo>
                    <a:cubicBezTo>
                      <a:pt x="1088" y="545"/>
                      <a:pt x="1088" y="545"/>
                      <a:pt x="1088" y="545"/>
                    </a:cubicBezTo>
                    <a:cubicBezTo>
                      <a:pt x="1114" y="534"/>
                      <a:pt x="1114" y="534"/>
                      <a:pt x="1114" y="534"/>
                    </a:cubicBezTo>
                    <a:cubicBezTo>
                      <a:pt x="1213" y="493"/>
                      <a:pt x="1279" y="395"/>
                      <a:pt x="1279" y="287"/>
                    </a:cubicBezTo>
                    <a:cubicBezTo>
                      <a:pt x="1279" y="213"/>
                      <a:pt x="1249" y="147"/>
                      <a:pt x="1201" y="98"/>
                    </a:cubicBezTo>
                    <a:cubicBezTo>
                      <a:pt x="1152" y="50"/>
                      <a:pt x="1085" y="20"/>
                      <a:pt x="1011" y="20"/>
                    </a:cubicBezTo>
                    <a:cubicBezTo>
                      <a:pt x="938" y="20"/>
                      <a:pt x="871" y="50"/>
                      <a:pt x="822" y="98"/>
                    </a:cubicBezTo>
                    <a:cubicBezTo>
                      <a:pt x="774" y="147"/>
                      <a:pt x="744" y="214"/>
                      <a:pt x="744" y="287"/>
                    </a:cubicBezTo>
                    <a:cubicBezTo>
                      <a:pt x="744" y="397"/>
                      <a:pt x="812" y="495"/>
                      <a:pt x="912" y="536"/>
                    </a:cubicBezTo>
                    <a:cubicBezTo>
                      <a:pt x="937" y="545"/>
                      <a:pt x="937" y="545"/>
                      <a:pt x="937" y="545"/>
                    </a:cubicBezTo>
                    <a:cubicBezTo>
                      <a:pt x="912" y="554"/>
                      <a:pt x="912" y="554"/>
                      <a:pt x="912" y="554"/>
                    </a:cubicBezTo>
                    <a:cubicBezTo>
                      <a:pt x="898" y="559"/>
                      <a:pt x="885" y="564"/>
                      <a:pt x="876" y="568"/>
                    </a:cubicBezTo>
                    <a:cubicBezTo>
                      <a:pt x="871" y="570"/>
                      <a:pt x="868" y="571"/>
                      <a:pt x="865" y="573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58" y="567"/>
                      <a:pt x="858" y="567"/>
                      <a:pt x="858" y="567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58" y="567"/>
                      <a:pt x="858" y="567"/>
                      <a:pt x="858" y="567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57" y="565"/>
                      <a:pt x="857" y="565"/>
                      <a:pt x="857" y="565"/>
                    </a:cubicBezTo>
                    <a:cubicBezTo>
                      <a:pt x="863" y="573"/>
                      <a:pt x="863" y="573"/>
                      <a:pt x="863" y="573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857" y="565"/>
                      <a:pt x="857" y="565"/>
                      <a:pt x="857" y="565"/>
                    </a:cubicBezTo>
                    <a:cubicBezTo>
                      <a:pt x="863" y="573"/>
                      <a:pt x="863" y="573"/>
                      <a:pt x="863" y="573"/>
                    </a:cubicBezTo>
                    <a:cubicBezTo>
                      <a:pt x="862" y="574"/>
                      <a:pt x="862" y="574"/>
                      <a:pt x="862" y="574"/>
                    </a:cubicBezTo>
                    <a:cubicBezTo>
                      <a:pt x="121" y="782"/>
                      <a:pt x="121" y="782"/>
                      <a:pt x="121" y="782"/>
                    </a:cubicBezTo>
                    <a:cubicBezTo>
                      <a:pt x="119" y="773"/>
                      <a:pt x="119" y="773"/>
                      <a:pt x="119" y="773"/>
                    </a:cubicBezTo>
                    <a:cubicBezTo>
                      <a:pt x="122" y="782"/>
                      <a:pt x="122" y="782"/>
                      <a:pt x="122" y="782"/>
                    </a:cubicBezTo>
                    <a:lnTo>
                      <a:pt x="119" y="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1031" name="Freeform 7"/>
              <p:cNvSpPr>
                <a:spLocks/>
              </p:cNvSpPr>
              <p:nvPr userDrawn="1"/>
            </p:nvSpPr>
            <p:spPr bwMode="auto">
              <a:xfrm>
                <a:off x="7620000" y="2409825"/>
                <a:ext cx="638175" cy="725488"/>
              </a:xfrm>
              <a:custGeom>
                <a:avLst/>
                <a:gdLst/>
                <a:ahLst/>
                <a:cxnLst>
                  <a:cxn ang="0">
                    <a:pos x="844" y="563"/>
                  </a:cxn>
                  <a:cxn ang="0">
                    <a:pos x="890" y="533"/>
                  </a:cxn>
                  <a:cxn ang="0">
                    <a:pos x="997" y="0"/>
                  </a:cxn>
                  <a:cxn ang="0">
                    <a:pos x="1107" y="531"/>
                  </a:cxn>
                  <a:cxn ang="0">
                    <a:pos x="1898" y="767"/>
                  </a:cxn>
                  <a:cxn ang="0">
                    <a:pos x="2003" y="971"/>
                  </a:cxn>
                  <a:cxn ang="0">
                    <a:pos x="1795" y="1042"/>
                  </a:cxn>
                  <a:cxn ang="0">
                    <a:pos x="1237" y="1042"/>
                  </a:cxn>
                  <a:cxn ang="0">
                    <a:pos x="1594" y="1598"/>
                  </a:cxn>
                  <a:cxn ang="0">
                    <a:pos x="1591" y="1674"/>
                  </a:cxn>
                  <a:cxn ang="0">
                    <a:pos x="1154" y="1691"/>
                  </a:cxn>
                  <a:cxn ang="0">
                    <a:pos x="1164" y="2130"/>
                  </a:cxn>
                  <a:cxn ang="0">
                    <a:pos x="853" y="2206"/>
                  </a:cxn>
                  <a:cxn ang="0">
                    <a:pos x="832" y="1681"/>
                  </a:cxn>
                  <a:cxn ang="0">
                    <a:pos x="434" y="1680"/>
                  </a:cxn>
                  <a:cxn ang="0">
                    <a:pos x="779" y="1036"/>
                  </a:cxn>
                  <a:cxn ang="0">
                    <a:pos x="790" y="871"/>
                  </a:cxn>
                  <a:cxn ang="0">
                    <a:pos x="151" y="1062"/>
                  </a:cxn>
                  <a:cxn ang="0">
                    <a:pos x="57" y="806"/>
                  </a:cxn>
                  <a:cxn ang="0">
                    <a:pos x="116" y="767"/>
                  </a:cxn>
                  <a:cxn ang="0">
                    <a:pos x="121" y="787"/>
                  </a:cxn>
                  <a:cxn ang="0">
                    <a:pos x="21" y="919"/>
                  </a:cxn>
                  <a:cxn ang="0">
                    <a:pos x="196" y="1037"/>
                  </a:cxn>
                  <a:cxn ang="0">
                    <a:pos x="215" y="1032"/>
                  </a:cxn>
                  <a:cxn ang="0">
                    <a:pos x="216" y="1035"/>
                  </a:cxn>
                  <a:cxn ang="0">
                    <a:pos x="784" y="851"/>
                  </a:cxn>
                  <a:cxn ang="0">
                    <a:pos x="443" y="1583"/>
                  </a:cxn>
                  <a:cxn ang="0">
                    <a:pos x="443" y="1661"/>
                  </a:cxn>
                  <a:cxn ang="0">
                    <a:pos x="852" y="1681"/>
                  </a:cxn>
                  <a:cxn ang="0">
                    <a:pos x="987" y="2262"/>
                  </a:cxn>
                  <a:cxn ang="0">
                    <a:pos x="1144" y="2129"/>
                  </a:cxn>
                  <a:cxn ang="0">
                    <a:pos x="1533" y="1670"/>
                  </a:cxn>
                  <a:cxn ang="0">
                    <a:pos x="1586" y="1636"/>
                  </a:cxn>
                  <a:cxn ang="0">
                    <a:pos x="1562" y="1584"/>
                  </a:cxn>
                  <a:cxn ang="0">
                    <a:pos x="1216" y="847"/>
                  </a:cxn>
                  <a:cxn ang="0">
                    <a:pos x="1799" y="1032"/>
                  </a:cxn>
                  <a:cxn ang="0">
                    <a:pos x="1797" y="1036"/>
                  </a:cxn>
                  <a:cxn ang="0">
                    <a:pos x="1984" y="964"/>
                  </a:cxn>
                  <a:cxn ang="0">
                    <a:pos x="1894" y="777"/>
                  </a:cxn>
                  <a:cxn ang="0">
                    <a:pos x="1169" y="568"/>
                  </a:cxn>
                  <a:cxn ang="0">
                    <a:pos x="1167" y="573"/>
                  </a:cxn>
                  <a:cxn ang="0">
                    <a:pos x="1263" y="287"/>
                  </a:cxn>
                  <a:cxn ang="0">
                    <a:pos x="731" y="287"/>
                  </a:cxn>
                  <a:cxn ang="0">
                    <a:pos x="862" y="566"/>
                  </a:cxn>
                  <a:cxn ang="0">
                    <a:pos x="848" y="572"/>
                  </a:cxn>
                  <a:cxn ang="0">
                    <a:pos x="848" y="572"/>
                  </a:cxn>
                  <a:cxn ang="0">
                    <a:pos x="844" y="564"/>
                  </a:cxn>
                  <a:cxn ang="0">
                    <a:pos x="849" y="572"/>
                  </a:cxn>
                  <a:cxn ang="0">
                    <a:pos x="122" y="787"/>
                  </a:cxn>
                </a:cxnLst>
                <a:rect l="0" t="0" r="r" b="b"/>
                <a:pathLst>
                  <a:path w="2013" h="2283">
                    <a:moveTo>
                      <a:pt x="119" y="777"/>
                    </a:moveTo>
                    <a:cubicBezTo>
                      <a:pt x="116" y="767"/>
                      <a:pt x="116" y="767"/>
                      <a:pt x="116" y="767"/>
                    </a:cubicBezTo>
                    <a:cubicBezTo>
                      <a:pt x="841" y="553"/>
                      <a:pt x="841" y="553"/>
                      <a:pt x="841" y="553"/>
                    </a:cubicBezTo>
                    <a:cubicBezTo>
                      <a:pt x="844" y="563"/>
                      <a:pt x="844" y="563"/>
                      <a:pt x="844" y="563"/>
                    </a:cubicBezTo>
                    <a:cubicBezTo>
                      <a:pt x="837" y="555"/>
                      <a:pt x="837" y="555"/>
                      <a:pt x="837" y="555"/>
                    </a:cubicBezTo>
                    <a:cubicBezTo>
                      <a:pt x="839" y="554"/>
                      <a:pt x="839" y="554"/>
                      <a:pt x="839" y="554"/>
                    </a:cubicBezTo>
                    <a:cubicBezTo>
                      <a:pt x="841" y="553"/>
                      <a:pt x="841" y="553"/>
                      <a:pt x="841" y="553"/>
                    </a:cubicBezTo>
                    <a:cubicBezTo>
                      <a:pt x="846" y="550"/>
                      <a:pt x="866" y="542"/>
                      <a:pt x="890" y="533"/>
                    </a:cubicBezTo>
                    <a:cubicBezTo>
                      <a:pt x="894" y="543"/>
                      <a:pt x="894" y="543"/>
                      <a:pt x="894" y="543"/>
                    </a:cubicBezTo>
                    <a:cubicBezTo>
                      <a:pt x="890" y="552"/>
                      <a:pt x="890" y="552"/>
                      <a:pt x="890" y="552"/>
                    </a:cubicBezTo>
                    <a:cubicBezTo>
                      <a:pt x="783" y="509"/>
                      <a:pt x="710" y="404"/>
                      <a:pt x="710" y="287"/>
                    </a:cubicBezTo>
                    <a:cubicBezTo>
                      <a:pt x="710" y="129"/>
                      <a:pt x="839" y="0"/>
                      <a:pt x="997" y="0"/>
                    </a:cubicBezTo>
                    <a:cubicBezTo>
                      <a:pt x="1155" y="0"/>
                      <a:pt x="1284" y="129"/>
                      <a:pt x="1284" y="287"/>
                    </a:cubicBezTo>
                    <a:cubicBezTo>
                      <a:pt x="1284" y="402"/>
                      <a:pt x="1213" y="506"/>
                      <a:pt x="1108" y="551"/>
                    </a:cubicBezTo>
                    <a:cubicBezTo>
                      <a:pt x="1104" y="541"/>
                      <a:pt x="1104" y="541"/>
                      <a:pt x="1104" y="541"/>
                    </a:cubicBezTo>
                    <a:cubicBezTo>
                      <a:pt x="1107" y="531"/>
                      <a:pt x="1107" y="531"/>
                      <a:pt x="1107" y="531"/>
                    </a:cubicBezTo>
                    <a:cubicBezTo>
                      <a:pt x="1144" y="542"/>
                      <a:pt x="1173" y="553"/>
                      <a:pt x="1174" y="553"/>
                    </a:cubicBezTo>
                    <a:cubicBezTo>
                      <a:pt x="1171" y="563"/>
                      <a:pt x="1171" y="563"/>
                      <a:pt x="1171" y="563"/>
                    </a:cubicBezTo>
                    <a:cubicBezTo>
                      <a:pt x="1173" y="553"/>
                      <a:pt x="1173" y="553"/>
                      <a:pt x="1173" y="553"/>
                    </a:cubicBezTo>
                    <a:cubicBezTo>
                      <a:pt x="1898" y="767"/>
                      <a:pt x="1898" y="767"/>
                      <a:pt x="1898" y="767"/>
                    </a:cubicBezTo>
                    <a:cubicBezTo>
                      <a:pt x="1898" y="767"/>
                      <a:pt x="1898" y="767"/>
                      <a:pt x="1898" y="767"/>
                    </a:cubicBezTo>
                    <a:cubicBezTo>
                      <a:pt x="1901" y="769"/>
                      <a:pt x="1928" y="781"/>
                      <a:pt x="1956" y="806"/>
                    </a:cubicBezTo>
                    <a:cubicBezTo>
                      <a:pt x="1984" y="831"/>
                      <a:pt x="2013" y="869"/>
                      <a:pt x="2013" y="919"/>
                    </a:cubicBezTo>
                    <a:cubicBezTo>
                      <a:pt x="2013" y="936"/>
                      <a:pt x="2010" y="953"/>
                      <a:pt x="2003" y="971"/>
                    </a:cubicBezTo>
                    <a:cubicBezTo>
                      <a:pt x="1990" y="1008"/>
                      <a:pt x="1966" y="1031"/>
                      <a:pt x="1941" y="1045"/>
                    </a:cubicBezTo>
                    <a:cubicBezTo>
                      <a:pt x="1915" y="1058"/>
                      <a:pt x="1887" y="1062"/>
                      <a:pt x="1862" y="1062"/>
                    </a:cubicBezTo>
                    <a:cubicBezTo>
                      <a:pt x="1824" y="1062"/>
                      <a:pt x="1794" y="1053"/>
                      <a:pt x="1792" y="1052"/>
                    </a:cubicBezTo>
                    <a:cubicBezTo>
                      <a:pt x="1795" y="1042"/>
                      <a:pt x="1795" y="1042"/>
                      <a:pt x="1795" y="1042"/>
                    </a:cubicBezTo>
                    <a:cubicBezTo>
                      <a:pt x="1792" y="1052"/>
                      <a:pt x="1792" y="1052"/>
                      <a:pt x="1792" y="1052"/>
                    </a:cubicBezTo>
                    <a:cubicBezTo>
                      <a:pt x="1602" y="992"/>
                      <a:pt x="1413" y="931"/>
                      <a:pt x="1223" y="871"/>
                    </a:cubicBezTo>
                    <a:cubicBezTo>
                      <a:pt x="1237" y="861"/>
                      <a:pt x="1237" y="861"/>
                      <a:pt x="1237" y="861"/>
                    </a:cubicBezTo>
                    <a:cubicBezTo>
                      <a:pt x="1237" y="1042"/>
                      <a:pt x="1237" y="1042"/>
                      <a:pt x="1237" y="1042"/>
                    </a:cubicBezTo>
                    <a:cubicBezTo>
                      <a:pt x="1235" y="1037"/>
                      <a:pt x="1235" y="1037"/>
                      <a:pt x="1235" y="1037"/>
                    </a:cubicBezTo>
                    <a:cubicBezTo>
                      <a:pt x="1350" y="1215"/>
                      <a:pt x="1464" y="1394"/>
                      <a:pt x="1579" y="1573"/>
                    </a:cubicBezTo>
                    <a:cubicBezTo>
                      <a:pt x="1579" y="1573"/>
                      <a:pt x="1579" y="1573"/>
                      <a:pt x="1579" y="1573"/>
                    </a:cubicBezTo>
                    <a:cubicBezTo>
                      <a:pt x="1581" y="1576"/>
                      <a:pt x="1588" y="1586"/>
                      <a:pt x="1594" y="1598"/>
                    </a:cubicBezTo>
                    <a:cubicBezTo>
                      <a:pt x="1600" y="1610"/>
                      <a:pt x="1606" y="1622"/>
                      <a:pt x="1606" y="1635"/>
                    </a:cubicBezTo>
                    <a:cubicBezTo>
                      <a:pt x="1606" y="1635"/>
                      <a:pt x="1606" y="1635"/>
                      <a:pt x="1606" y="1635"/>
                    </a:cubicBezTo>
                    <a:cubicBezTo>
                      <a:pt x="1606" y="1636"/>
                      <a:pt x="1606" y="1636"/>
                      <a:pt x="1606" y="1636"/>
                    </a:cubicBezTo>
                    <a:cubicBezTo>
                      <a:pt x="1606" y="1651"/>
                      <a:pt x="1601" y="1665"/>
                      <a:pt x="1591" y="1674"/>
                    </a:cubicBezTo>
                    <a:cubicBezTo>
                      <a:pt x="1574" y="1690"/>
                      <a:pt x="1551" y="1691"/>
                      <a:pt x="1539" y="1691"/>
                    </a:cubicBezTo>
                    <a:cubicBezTo>
                      <a:pt x="1535" y="1691"/>
                      <a:pt x="1532" y="1691"/>
                      <a:pt x="1531" y="1691"/>
                    </a:cubicBezTo>
                    <a:cubicBezTo>
                      <a:pt x="1532" y="1691"/>
                      <a:pt x="1532" y="1691"/>
                      <a:pt x="1532" y="1691"/>
                    </a:cubicBezTo>
                    <a:cubicBezTo>
                      <a:pt x="1406" y="1691"/>
                      <a:pt x="1280" y="1691"/>
                      <a:pt x="1154" y="1691"/>
                    </a:cubicBezTo>
                    <a:cubicBezTo>
                      <a:pt x="1164" y="1681"/>
                      <a:pt x="1164" y="1681"/>
                      <a:pt x="1164" y="1681"/>
                    </a:cubicBezTo>
                    <a:cubicBezTo>
                      <a:pt x="1164" y="2129"/>
                      <a:pt x="1164" y="2129"/>
                      <a:pt x="1164" y="2129"/>
                    </a:cubicBezTo>
                    <a:cubicBezTo>
                      <a:pt x="1164" y="2129"/>
                      <a:pt x="1164" y="2129"/>
                      <a:pt x="1164" y="2129"/>
                    </a:cubicBezTo>
                    <a:cubicBezTo>
                      <a:pt x="1164" y="2130"/>
                      <a:pt x="1164" y="2130"/>
                      <a:pt x="1164" y="2130"/>
                    </a:cubicBezTo>
                    <a:cubicBezTo>
                      <a:pt x="1164" y="2140"/>
                      <a:pt x="1163" y="2193"/>
                      <a:pt x="1122" y="2235"/>
                    </a:cubicBezTo>
                    <a:cubicBezTo>
                      <a:pt x="1091" y="2267"/>
                      <a:pt x="1045" y="2283"/>
                      <a:pt x="989" y="2283"/>
                    </a:cubicBezTo>
                    <a:cubicBezTo>
                      <a:pt x="987" y="2283"/>
                      <a:pt x="987" y="2283"/>
                      <a:pt x="987" y="2283"/>
                    </a:cubicBezTo>
                    <a:cubicBezTo>
                      <a:pt x="913" y="2283"/>
                      <a:pt x="872" y="2244"/>
                      <a:pt x="853" y="2206"/>
                    </a:cubicBezTo>
                    <a:cubicBezTo>
                      <a:pt x="833" y="2168"/>
                      <a:pt x="832" y="2131"/>
                      <a:pt x="832" y="2129"/>
                    </a:cubicBezTo>
                    <a:cubicBezTo>
                      <a:pt x="832" y="2129"/>
                      <a:pt x="832" y="2129"/>
                      <a:pt x="832" y="2129"/>
                    </a:cubicBezTo>
                    <a:cubicBezTo>
                      <a:pt x="832" y="2129"/>
                      <a:pt x="832" y="2129"/>
                      <a:pt x="832" y="2129"/>
                    </a:cubicBezTo>
                    <a:cubicBezTo>
                      <a:pt x="832" y="1980"/>
                      <a:pt x="832" y="1830"/>
                      <a:pt x="832" y="1681"/>
                    </a:cubicBezTo>
                    <a:cubicBezTo>
                      <a:pt x="842" y="1691"/>
                      <a:pt x="842" y="1691"/>
                      <a:pt x="842" y="1691"/>
                    </a:cubicBezTo>
                    <a:cubicBezTo>
                      <a:pt x="484" y="1691"/>
                      <a:pt x="484" y="1691"/>
                      <a:pt x="484" y="1691"/>
                    </a:cubicBezTo>
                    <a:cubicBezTo>
                      <a:pt x="484" y="1691"/>
                      <a:pt x="484" y="1691"/>
                      <a:pt x="484" y="1691"/>
                    </a:cubicBezTo>
                    <a:cubicBezTo>
                      <a:pt x="469" y="1691"/>
                      <a:pt x="451" y="1688"/>
                      <a:pt x="434" y="1680"/>
                    </a:cubicBezTo>
                    <a:cubicBezTo>
                      <a:pt x="418" y="1672"/>
                      <a:pt x="403" y="1657"/>
                      <a:pt x="403" y="1634"/>
                    </a:cubicBezTo>
                    <a:cubicBezTo>
                      <a:pt x="404" y="1601"/>
                      <a:pt x="425" y="1574"/>
                      <a:pt x="426" y="1572"/>
                    </a:cubicBezTo>
                    <a:cubicBezTo>
                      <a:pt x="426" y="1572"/>
                      <a:pt x="426" y="1572"/>
                      <a:pt x="426" y="1572"/>
                    </a:cubicBezTo>
                    <a:cubicBezTo>
                      <a:pt x="543" y="1394"/>
                      <a:pt x="661" y="1215"/>
                      <a:pt x="779" y="1036"/>
                    </a:cubicBezTo>
                    <a:cubicBezTo>
                      <a:pt x="777" y="1042"/>
                      <a:pt x="777" y="1042"/>
                      <a:pt x="777" y="1042"/>
                    </a:cubicBezTo>
                    <a:cubicBezTo>
                      <a:pt x="777" y="861"/>
                      <a:pt x="777" y="861"/>
                      <a:pt x="777" y="861"/>
                    </a:cubicBezTo>
                    <a:cubicBezTo>
                      <a:pt x="787" y="861"/>
                      <a:pt x="787" y="861"/>
                      <a:pt x="787" y="861"/>
                    </a:cubicBezTo>
                    <a:cubicBezTo>
                      <a:pt x="790" y="871"/>
                      <a:pt x="790" y="871"/>
                      <a:pt x="790" y="871"/>
                    </a:cubicBezTo>
                    <a:cubicBezTo>
                      <a:pt x="601" y="931"/>
                      <a:pt x="411" y="992"/>
                      <a:pt x="221" y="1052"/>
                    </a:cubicBezTo>
                    <a:cubicBezTo>
                      <a:pt x="218" y="1042"/>
                      <a:pt x="218" y="1042"/>
                      <a:pt x="218" y="1042"/>
                    </a:cubicBezTo>
                    <a:cubicBezTo>
                      <a:pt x="221" y="1052"/>
                      <a:pt x="221" y="1052"/>
                      <a:pt x="221" y="1052"/>
                    </a:cubicBezTo>
                    <a:cubicBezTo>
                      <a:pt x="220" y="1053"/>
                      <a:pt x="190" y="1062"/>
                      <a:pt x="151" y="1062"/>
                    </a:cubicBezTo>
                    <a:cubicBezTo>
                      <a:pt x="127" y="1062"/>
                      <a:pt x="99" y="1058"/>
                      <a:pt x="73" y="1045"/>
                    </a:cubicBezTo>
                    <a:cubicBezTo>
                      <a:pt x="47" y="1031"/>
                      <a:pt x="24" y="1008"/>
                      <a:pt x="10" y="971"/>
                    </a:cubicBezTo>
                    <a:cubicBezTo>
                      <a:pt x="3" y="953"/>
                      <a:pt x="0" y="936"/>
                      <a:pt x="0" y="919"/>
                    </a:cubicBezTo>
                    <a:cubicBezTo>
                      <a:pt x="0" y="869"/>
                      <a:pt x="29" y="831"/>
                      <a:pt x="57" y="806"/>
                    </a:cubicBezTo>
                    <a:cubicBezTo>
                      <a:pt x="85" y="781"/>
                      <a:pt x="112" y="769"/>
                      <a:pt x="113" y="768"/>
                    </a:cubicBezTo>
                    <a:cubicBezTo>
                      <a:pt x="114" y="768"/>
                      <a:pt x="114" y="768"/>
                      <a:pt x="114" y="768"/>
                    </a:cubicBezTo>
                    <a:cubicBezTo>
                      <a:pt x="115" y="767"/>
                      <a:pt x="115" y="767"/>
                      <a:pt x="115" y="767"/>
                    </a:cubicBezTo>
                    <a:cubicBezTo>
                      <a:pt x="116" y="767"/>
                      <a:pt x="116" y="767"/>
                      <a:pt x="116" y="767"/>
                    </a:cubicBezTo>
                    <a:cubicBezTo>
                      <a:pt x="116" y="767"/>
                      <a:pt x="116" y="767"/>
                      <a:pt x="116" y="767"/>
                    </a:cubicBezTo>
                    <a:cubicBezTo>
                      <a:pt x="119" y="777"/>
                      <a:pt x="119" y="777"/>
                      <a:pt x="119" y="777"/>
                    </a:cubicBezTo>
                    <a:cubicBezTo>
                      <a:pt x="123" y="787"/>
                      <a:pt x="123" y="787"/>
                      <a:pt x="123" y="787"/>
                    </a:cubicBezTo>
                    <a:cubicBezTo>
                      <a:pt x="121" y="787"/>
                      <a:pt x="121" y="787"/>
                      <a:pt x="121" y="787"/>
                    </a:cubicBezTo>
                    <a:cubicBezTo>
                      <a:pt x="118" y="777"/>
                      <a:pt x="118" y="777"/>
                      <a:pt x="118" y="777"/>
                    </a:cubicBezTo>
                    <a:cubicBezTo>
                      <a:pt x="122" y="787"/>
                      <a:pt x="122" y="787"/>
                      <a:pt x="122" y="787"/>
                    </a:cubicBezTo>
                    <a:cubicBezTo>
                      <a:pt x="122" y="787"/>
                      <a:pt x="96" y="799"/>
                      <a:pt x="70" y="822"/>
                    </a:cubicBezTo>
                    <a:cubicBezTo>
                      <a:pt x="45" y="845"/>
                      <a:pt x="21" y="877"/>
                      <a:pt x="21" y="919"/>
                    </a:cubicBezTo>
                    <a:cubicBezTo>
                      <a:pt x="21" y="933"/>
                      <a:pt x="23" y="948"/>
                      <a:pt x="29" y="964"/>
                    </a:cubicBezTo>
                    <a:cubicBezTo>
                      <a:pt x="42" y="996"/>
                      <a:pt x="61" y="1015"/>
                      <a:pt x="82" y="1026"/>
                    </a:cubicBezTo>
                    <a:cubicBezTo>
                      <a:pt x="104" y="1038"/>
                      <a:pt x="129" y="1042"/>
                      <a:pt x="151" y="1042"/>
                    </a:cubicBezTo>
                    <a:cubicBezTo>
                      <a:pt x="169" y="1042"/>
                      <a:pt x="185" y="1039"/>
                      <a:pt x="196" y="1037"/>
                    </a:cubicBezTo>
                    <a:cubicBezTo>
                      <a:pt x="202" y="1036"/>
                      <a:pt x="207" y="1035"/>
                      <a:pt x="210" y="1034"/>
                    </a:cubicBezTo>
                    <a:cubicBezTo>
                      <a:pt x="214" y="1033"/>
                      <a:pt x="214" y="1033"/>
                      <a:pt x="214" y="1033"/>
                    </a:cubicBezTo>
                    <a:cubicBezTo>
                      <a:pt x="215" y="1033"/>
                      <a:pt x="215" y="1033"/>
                      <a:pt x="215" y="1033"/>
                    </a:cubicBezTo>
                    <a:cubicBezTo>
                      <a:pt x="215" y="1032"/>
                      <a:pt x="215" y="1032"/>
                      <a:pt x="215" y="1032"/>
                    </a:cubicBezTo>
                    <a:cubicBezTo>
                      <a:pt x="216" y="1035"/>
                      <a:pt x="216" y="1035"/>
                      <a:pt x="216" y="1035"/>
                    </a:cubicBezTo>
                    <a:cubicBezTo>
                      <a:pt x="215" y="1033"/>
                      <a:pt x="215" y="1033"/>
                      <a:pt x="215" y="1033"/>
                    </a:cubicBezTo>
                    <a:cubicBezTo>
                      <a:pt x="215" y="1032"/>
                      <a:pt x="215" y="1032"/>
                      <a:pt x="215" y="1032"/>
                    </a:cubicBezTo>
                    <a:cubicBezTo>
                      <a:pt x="216" y="1035"/>
                      <a:pt x="216" y="1035"/>
                      <a:pt x="216" y="1035"/>
                    </a:cubicBezTo>
                    <a:cubicBezTo>
                      <a:pt x="215" y="1033"/>
                      <a:pt x="215" y="1033"/>
                      <a:pt x="215" y="1033"/>
                    </a:cubicBezTo>
                    <a:cubicBezTo>
                      <a:pt x="215" y="1032"/>
                      <a:pt x="215" y="1032"/>
                      <a:pt x="215" y="1032"/>
                    </a:cubicBezTo>
                    <a:cubicBezTo>
                      <a:pt x="215" y="1032"/>
                      <a:pt x="215" y="1032"/>
                      <a:pt x="215" y="1032"/>
                    </a:cubicBezTo>
                    <a:cubicBezTo>
                      <a:pt x="405" y="972"/>
                      <a:pt x="594" y="912"/>
                      <a:pt x="784" y="851"/>
                    </a:cubicBezTo>
                    <a:cubicBezTo>
                      <a:pt x="798" y="847"/>
                      <a:pt x="798" y="847"/>
                      <a:pt x="798" y="847"/>
                    </a:cubicBezTo>
                    <a:cubicBezTo>
                      <a:pt x="798" y="1045"/>
                      <a:pt x="798" y="1045"/>
                      <a:pt x="798" y="1045"/>
                    </a:cubicBezTo>
                    <a:cubicBezTo>
                      <a:pt x="796" y="1048"/>
                      <a:pt x="796" y="1048"/>
                      <a:pt x="796" y="1048"/>
                    </a:cubicBezTo>
                    <a:cubicBezTo>
                      <a:pt x="678" y="1226"/>
                      <a:pt x="560" y="1405"/>
                      <a:pt x="443" y="1583"/>
                    </a:cubicBezTo>
                    <a:cubicBezTo>
                      <a:pt x="443" y="1584"/>
                      <a:pt x="443" y="1584"/>
                      <a:pt x="443" y="1584"/>
                    </a:cubicBezTo>
                    <a:cubicBezTo>
                      <a:pt x="442" y="1584"/>
                      <a:pt x="442" y="1584"/>
                      <a:pt x="442" y="1584"/>
                    </a:cubicBezTo>
                    <a:cubicBezTo>
                      <a:pt x="442" y="1584"/>
                      <a:pt x="424" y="1610"/>
                      <a:pt x="424" y="1634"/>
                    </a:cubicBezTo>
                    <a:cubicBezTo>
                      <a:pt x="424" y="1647"/>
                      <a:pt x="431" y="1655"/>
                      <a:pt x="443" y="1661"/>
                    </a:cubicBezTo>
                    <a:cubicBezTo>
                      <a:pt x="456" y="1667"/>
                      <a:pt x="472" y="1670"/>
                      <a:pt x="484" y="1670"/>
                    </a:cubicBezTo>
                    <a:cubicBezTo>
                      <a:pt x="484" y="1670"/>
                      <a:pt x="484" y="1670"/>
                      <a:pt x="484" y="1670"/>
                    </a:cubicBezTo>
                    <a:cubicBezTo>
                      <a:pt x="852" y="1670"/>
                      <a:pt x="852" y="1670"/>
                      <a:pt x="852" y="1670"/>
                    </a:cubicBezTo>
                    <a:cubicBezTo>
                      <a:pt x="852" y="1681"/>
                      <a:pt x="852" y="1681"/>
                      <a:pt x="852" y="1681"/>
                    </a:cubicBezTo>
                    <a:cubicBezTo>
                      <a:pt x="852" y="1830"/>
                      <a:pt x="852" y="1980"/>
                      <a:pt x="852" y="2129"/>
                    </a:cubicBezTo>
                    <a:cubicBezTo>
                      <a:pt x="852" y="2129"/>
                      <a:pt x="852" y="2129"/>
                      <a:pt x="852" y="2129"/>
                    </a:cubicBezTo>
                    <a:cubicBezTo>
                      <a:pt x="852" y="2129"/>
                      <a:pt x="854" y="2163"/>
                      <a:pt x="871" y="2196"/>
                    </a:cubicBezTo>
                    <a:cubicBezTo>
                      <a:pt x="889" y="2229"/>
                      <a:pt x="921" y="2262"/>
                      <a:pt x="987" y="2262"/>
                    </a:cubicBezTo>
                    <a:cubicBezTo>
                      <a:pt x="989" y="2262"/>
                      <a:pt x="989" y="2262"/>
                      <a:pt x="989" y="2262"/>
                    </a:cubicBezTo>
                    <a:cubicBezTo>
                      <a:pt x="1042" y="2262"/>
                      <a:pt x="1081" y="2248"/>
                      <a:pt x="1107" y="2221"/>
                    </a:cubicBezTo>
                    <a:cubicBezTo>
                      <a:pt x="1142" y="2185"/>
                      <a:pt x="1144" y="2138"/>
                      <a:pt x="1144" y="2130"/>
                    </a:cubicBezTo>
                    <a:cubicBezTo>
                      <a:pt x="1144" y="2129"/>
                      <a:pt x="1144" y="2129"/>
                      <a:pt x="1144" y="2129"/>
                    </a:cubicBezTo>
                    <a:cubicBezTo>
                      <a:pt x="1144" y="1670"/>
                      <a:pt x="1144" y="1670"/>
                      <a:pt x="1144" y="1670"/>
                    </a:cubicBezTo>
                    <a:cubicBezTo>
                      <a:pt x="1154" y="1670"/>
                      <a:pt x="1154" y="1670"/>
                      <a:pt x="1154" y="1670"/>
                    </a:cubicBezTo>
                    <a:cubicBezTo>
                      <a:pt x="1280" y="1670"/>
                      <a:pt x="1406" y="1670"/>
                      <a:pt x="1532" y="1670"/>
                    </a:cubicBezTo>
                    <a:cubicBezTo>
                      <a:pt x="1533" y="1670"/>
                      <a:pt x="1533" y="1670"/>
                      <a:pt x="1533" y="1670"/>
                    </a:cubicBezTo>
                    <a:cubicBezTo>
                      <a:pt x="1533" y="1670"/>
                      <a:pt x="1533" y="1670"/>
                      <a:pt x="1533" y="1670"/>
                    </a:cubicBezTo>
                    <a:cubicBezTo>
                      <a:pt x="1539" y="1670"/>
                      <a:pt x="1539" y="1670"/>
                      <a:pt x="1539" y="1670"/>
                    </a:cubicBezTo>
                    <a:cubicBezTo>
                      <a:pt x="1549" y="1671"/>
                      <a:pt x="1567" y="1668"/>
                      <a:pt x="1577" y="1659"/>
                    </a:cubicBezTo>
                    <a:cubicBezTo>
                      <a:pt x="1583" y="1653"/>
                      <a:pt x="1586" y="1646"/>
                      <a:pt x="1586" y="1636"/>
                    </a:cubicBezTo>
                    <a:cubicBezTo>
                      <a:pt x="1586" y="1635"/>
                      <a:pt x="1586" y="1635"/>
                      <a:pt x="1586" y="1635"/>
                    </a:cubicBezTo>
                    <a:cubicBezTo>
                      <a:pt x="1586" y="1635"/>
                      <a:pt x="1586" y="1635"/>
                      <a:pt x="1586" y="1635"/>
                    </a:cubicBezTo>
                    <a:cubicBezTo>
                      <a:pt x="1586" y="1630"/>
                      <a:pt x="1581" y="1618"/>
                      <a:pt x="1575" y="1607"/>
                    </a:cubicBezTo>
                    <a:cubicBezTo>
                      <a:pt x="1570" y="1596"/>
                      <a:pt x="1564" y="1587"/>
                      <a:pt x="1562" y="1584"/>
                    </a:cubicBezTo>
                    <a:cubicBezTo>
                      <a:pt x="1562" y="1584"/>
                      <a:pt x="1562" y="1584"/>
                      <a:pt x="1562" y="1584"/>
                    </a:cubicBezTo>
                    <a:cubicBezTo>
                      <a:pt x="1447" y="1405"/>
                      <a:pt x="1332" y="1226"/>
                      <a:pt x="1218" y="1048"/>
                    </a:cubicBezTo>
                    <a:cubicBezTo>
                      <a:pt x="1216" y="1045"/>
                      <a:pt x="1216" y="1045"/>
                      <a:pt x="1216" y="1045"/>
                    </a:cubicBezTo>
                    <a:cubicBezTo>
                      <a:pt x="1216" y="847"/>
                      <a:pt x="1216" y="847"/>
                      <a:pt x="1216" y="847"/>
                    </a:cubicBezTo>
                    <a:cubicBezTo>
                      <a:pt x="1229" y="851"/>
                      <a:pt x="1229" y="851"/>
                      <a:pt x="1229" y="851"/>
                    </a:cubicBezTo>
                    <a:cubicBezTo>
                      <a:pt x="1419" y="912"/>
                      <a:pt x="1609" y="972"/>
                      <a:pt x="1798" y="1032"/>
                    </a:cubicBezTo>
                    <a:cubicBezTo>
                      <a:pt x="1798" y="1032"/>
                      <a:pt x="1798" y="1032"/>
                      <a:pt x="1798" y="1032"/>
                    </a:cubicBezTo>
                    <a:cubicBezTo>
                      <a:pt x="1799" y="1032"/>
                      <a:pt x="1799" y="1032"/>
                      <a:pt x="1799" y="1032"/>
                    </a:cubicBezTo>
                    <a:cubicBezTo>
                      <a:pt x="1797" y="1036"/>
                      <a:pt x="1797" y="1036"/>
                      <a:pt x="1797" y="1036"/>
                    </a:cubicBezTo>
                    <a:cubicBezTo>
                      <a:pt x="1799" y="1032"/>
                      <a:pt x="1799" y="1032"/>
                      <a:pt x="1799" y="1032"/>
                    </a:cubicBezTo>
                    <a:cubicBezTo>
                      <a:pt x="1799" y="1032"/>
                      <a:pt x="1799" y="1032"/>
                      <a:pt x="1799" y="1032"/>
                    </a:cubicBezTo>
                    <a:cubicBezTo>
                      <a:pt x="1797" y="1036"/>
                      <a:pt x="1797" y="1036"/>
                      <a:pt x="1797" y="1036"/>
                    </a:cubicBezTo>
                    <a:cubicBezTo>
                      <a:pt x="1799" y="1032"/>
                      <a:pt x="1799" y="1032"/>
                      <a:pt x="1799" y="1032"/>
                    </a:cubicBezTo>
                    <a:cubicBezTo>
                      <a:pt x="1800" y="1033"/>
                      <a:pt x="1828" y="1042"/>
                      <a:pt x="1862" y="1042"/>
                    </a:cubicBezTo>
                    <a:cubicBezTo>
                      <a:pt x="1885" y="1042"/>
                      <a:pt x="1909" y="1038"/>
                      <a:pt x="1931" y="1026"/>
                    </a:cubicBezTo>
                    <a:cubicBezTo>
                      <a:pt x="1953" y="1015"/>
                      <a:pt x="1972" y="996"/>
                      <a:pt x="1984" y="964"/>
                    </a:cubicBezTo>
                    <a:cubicBezTo>
                      <a:pt x="1990" y="948"/>
                      <a:pt x="1993" y="933"/>
                      <a:pt x="1993" y="919"/>
                    </a:cubicBezTo>
                    <a:cubicBezTo>
                      <a:pt x="1993" y="877"/>
                      <a:pt x="1969" y="845"/>
                      <a:pt x="1943" y="822"/>
                    </a:cubicBezTo>
                    <a:cubicBezTo>
                      <a:pt x="1917" y="799"/>
                      <a:pt x="1891" y="786"/>
                      <a:pt x="1890" y="786"/>
                    </a:cubicBezTo>
                    <a:cubicBezTo>
                      <a:pt x="1894" y="777"/>
                      <a:pt x="1894" y="777"/>
                      <a:pt x="1894" y="777"/>
                    </a:cubicBezTo>
                    <a:cubicBezTo>
                      <a:pt x="1892" y="787"/>
                      <a:pt x="1892" y="787"/>
                      <a:pt x="1892" y="787"/>
                    </a:cubicBezTo>
                    <a:cubicBezTo>
                      <a:pt x="1167" y="573"/>
                      <a:pt x="1167" y="573"/>
                      <a:pt x="1167" y="573"/>
                    </a:cubicBezTo>
                    <a:cubicBezTo>
                      <a:pt x="1167" y="573"/>
                      <a:pt x="1167" y="573"/>
                      <a:pt x="1167" y="573"/>
                    </a:cubicBezTo>
                    <a:cubicBezTo>
                      <a:pt x="1169" y="568"/>
                      <a:pt x="1169" y="568"/>
                      <a:pt x="1169" y="568"/>
                    </a:cubicBezTo>
                    <a:cubicBezTo>
                      <a:pt x="1167" y="573"/>
                      <a:pt x="1167" y="573"/>
                      <a:pt x="1167" y="573"/>
                    </a:cubicBezTo>
                    <a:cubicBezTo>
                      <a:pt x="1167" y="573"/>
                      <a:pt x="1167" y="573"/>
                      <a:pt x="1167" y="573"/>
                    </a:cubicBezTo>
                    <a:cubicBezTo>
                      <a:pt x="1169" y="568"/>
                      <a:pt x="1169" y="568"/>
                      <a:pt x="1169" y="568"/>
                    </a:cubicBezTo>
                    <a:cubicBezTo>
                      <a:pt x="1167" y="573"/>
                      <a:pt x="1167" y="573"/>
                      <a:pt x="1167" y="573"/>
                    </a:cubicBezTo>
                    <a:cubicBezTo>
                      <a:pt x="1165" y="572"/>
                      <a:pt x="1136" y="562"/>
                      <a:pt x="1101" y="551"/>
                    </a:cubicBezTo>
                    <a:cubicBezTo>
                      <a:pt x="1074" y="543"/>
                      <a:pt x="1074" y="543"/>
                      <a:pt x="1074" y="543"/>
                    </a:cubicBezTo>
                    <a:cubicBezTo>
                      <a:pt x="1100" y="532"/>
                      <a:pt x="1100" y="532"/>
                      <a:pt x="1100" y="532"/>
                    </a:cubicBezTo>
                    <a:cubicBezTo>
                      <a:pt x="1198" y="491"/>
                      <a:pt x="1263" y="394"/>
                      <a:pt x="1263" y="287"/>
                    </a:cubicBezTo>
                    <a:cubicBezTo>
                      <a:pt x="1263" y="214"/>
                      <a:pt x="1233" y="147"/>
                      <a:pt x="1185" y="99"/>
                    </a:cubicBezTo>
                    <a:cubicBezTo>
                      <a:pt x="1137" y="51"/>
                      <a:pt x="1071" y="21"/>
                      <a:pt x="997" y="21"/>
                    </a:cubicBezTo>
                    <a:cubicBezTo>
                      <a:pt x="924" y="21"/>
                      <a:pt x="857" y="51"/>
                      <a:pt x="809" y="99"/>
                    </a:cubicBezTo>
                    <a:cubicBezTo>
                      <a:pt x="761" y="147"/>
                      <a:pt x="731" y="214"/>
                      <a:pt x="731" y="287"/>
                    </a:cubicBezTo>
                    <a:cubicBezTo>
                      <a:pt x="731" y="396"/>
                      <a:pt x="798" y="493"/>
                      <a:pt x="898" y="533"/>
                    </a:cubicBezTo>
                    <a:cubicBezTo>
                      <a:pt x="923" y="543"/>
                      <a:pt x="923" y="543"/>
                      <a:pt x="923" y="543"/>
                    </a:cubicBezTo>
                    <a:cubicBezTo>
                      <a:pt x="897" y="553"/>
                      <a:pt x="897" y="553"/>
                      <a:pt x="897" y="553"/>
                    </a:cubicBezTo>
                    <a:cubicBezTo>
                      <a:pt x="883" y="558"/>
                      <a:pt x="871" y="562"/>
                      <a:pt x="862" y="566"/>
                    </a:cubicBezTo>
                    <a:cubicBezTo>
                      <a:pt x="858" y="568"/>
                      <a:pt x="854" y="569"/>
                      <a:pt x="852" y="571"/>
                    </a:cubicBezTo>
                    <a:cubicBezTo>
                      <a:pt x="849" y="572"/>
                      <a:pt x="849" y="572"/>
                      <a:pt x="849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4" y="564"/>
                      <a:pt x="844" y="564"/>
                      <a:pt x="844" y="564"/>
                    </a:cubicBezTo>
                    <a:cubicBezTo>
                      <a:pt x="849" y="572"/>
                      <a:pt x="849" y="572"/>
                      <a:pt x="849" y="572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844" y="564"/>
                      <a:pt x="844" y="564"/>
                      <a:pt x="844" y="564"/>
                    </a:cubicBezTo>
                    <a:cubicBezTo>
                      <a:pt x="849" y="572"/>
                      <a:pt x="849" y="572"/>
                      <a:pt x="849" y="572"/>
                    </a:cubicBezTo>
                    <a:cubicBezTo>
                      <a:pt x="844" y="563"/>
                      <a:pt x="844" y="563"/>
                      <a:pt x="844" y="563"/>
                    </a:cubicBezTo>
                    <a:cubicBezTo>
                      <a:pt x="850" y="571"/>
                      <a:pt x="850" y="571"/>
                      <a:pt x="850" y="571"/>
                    </a:cubicBezTo>
                    <a:cubicBezTo>
                      <a:pt x="849" y="572"/>
                      <a:pt x="849" y="572"/>
                      <a:pt x="849" y="572"/>
                    </a:cubicBezTo>
                    <a:cubicBezTo>
                      <a:pt x="844" y="563"/>
                      <a:pt x="844" y="563"/>
                      <a:pt x="844" y="563"/>
                    </a:cubicBezTo>
                    <a:cubicBezTo>
                      <a:pt x="850" y="571"/>
                      <a:pt x="850" y="571"/>
                      <a:pt x="850" y="571"/>
                    </a:cubicBezTo>
                    <a:cubicBezTo>
                      <a:pt x="848" y="572"/>
                      <a:pt x="848" y="572"/>
                      <a:pt x="848" y="572"/>
                    </a:cubicBezTo>
                    <a:cubicBezTo>
                      <a:pt x="122" y="787"/>
                      <a:pt x="122" y="787"/>
                      <a:pt x="122" y="787"/>
                    </a:cubicBezTo>
                    <a:cubicBezTo>
                      <a:pt x="119" y="777"/>
                      <a:pt x="119" y="777"/>
                      <a:pt x="119" y="777"/>
                    </a:cubicBezTo>
                    <a:cubicBezTo>
                      <a:pt x="123" y="787"/>
                      <a:pt x="123" y="787"/>
                      <a:pt x="123" y="787"/>
                    </a:cubicBezTo>
                    <a:lnTo>
                      <a:pt x="119" y="7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(1)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21" name="Groep 20"/>
            <p:cNvGrpSpPr/>
            <p:nvPr userDrawn="1"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0" y="0"/>
                <a:ext cx="9144000" cy="6858000"/>
              </a:xfrm>
              <a:custGeom>
                <a:avLst/>
                <a:gdLst/>
                <a:ahLst/>
                <a:cxnLst>
                  <a:cxn ang="0">
                    <a:pos x="112" y="3696"/>
                  </a:cxn>
                  <a:cxn ang="0">
                    <a:pos x="112" y="112"/>
                  </a:cxn>
                  <a:cxn ang="0">
                    <a:pos x="5760" y="112"/>
                  </a:cxn>
                  <a:cxn ang="0">
                    <a:pos x="5760" y="0"/>
                  </a:cxn>
                  <a:cxn ang="0">
                    <a:pos x="0" y="0"/>
                  </a:cxn>
                  <a:cxn ang="0">
                    <a:pos x="0" y="4320"/>
                  </a:cxn>
                  <a:cxn ang="0">
                    <a:pos x="5760" y="4320"/>
                  </a:cxn>
                  <a:cxn ang="0">
                    <a:pos x="5760" y="3920"/>
                  </a:cxn>
                  <a:cxn ang="0">
                    <a:pos x="340" y="3920"/>
                  </a:cxn>
                  <a:cxn ang="0">
                    <a:pos x="112" y="3696"/>
                  </a:cxn>
                </a:cxnLst>
                <a:rect l="0" t="0" r="r" b="b"/>
                <a:pathLst>
                  <a:path w="5760" h="4320">
                    <a:moveTo>
                      <a:pt x="112" y="3696"/>
                    </a:moveTo>
                    <a:lnTo>
                      <a:pt x="112" y="112"/>
                    </a:lnTo>
                    <a:lnTo>
                      <a:pt x="5760" y="112"/>
                    </a:lnTo>
                    <a:lnTo>
                      <a:pt x="5760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5760" y="4320"/>
                    </a:lnTo>
                    <a:lnTo>
                      <a:pt x="5760" y="3920"/>
                    </a:lnTo>
                    <a:lnTo>
                      <a:pt x="340" y="3920"/>
                    </a:lnTo>
                    <a:lnTo>
                      <a:pt x="112" y="36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9144000" y="179388"/>
                <a:ext cx="1588" cy="6048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781050" y="6315075"/>
                <a:ext cx="325438" cy="134938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85"/>
                  </a:cxn>
                  <a:cxn ang="0">
                    <a:pos x="202" y="85"/>
                  </a:cxn>
                  <a:cxn ang="0">
                    <a:pos x="202" y="3"/>
                  </a:cxn>
                  <a:cxn ang="0">
                    <a:pos x="2" y="3"/>
                  </a:cxn>
                  <a:cxn ang="0">
                    <a:pos x="2" y="85"/>
                  </a:cxn>
                  <a:cxn ang="0">
                    <a:pos x="0" y="85"/>
                  </a:cxn>
                </a:cxnLst>
                <a:rect l="0" t="0" r="r" b="b"/>
                <a:pathLst>
                  <a:path w="205" h="85">
                    <a:moveTo>
                      <a:pt x="0" y="85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202" y="85"/>
                    </a:lnTo>
                    <a:lnTo>
                      <a:pt x="202" y="3"/>
                    </a:lnTo>
                    <a:lnTo>
                      <a:pt x="2" y="3"/>
                    </a:lnTo>
                    <a:lnTo>
                      <a:pt x="2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554038" y="6456363"/>
                <a:ext cx="136525" cy="131763"/>
              </a:xfrm>
              <a:custGeom>
                <a:avLst/>
                <a:gdLst/>
                <a:ahLst/>
                <a:cxnLst>
                  <a:cxn ang="0">
                    <a:pos x="50" y="341"/>
                  </a:cxn>
                  <a:cxn ang="0">
                    <a:pos x="14" y="387"/>
                  </a:cxn>
                  <a:cxn ang="0">
                    <a:pos x="0" y="387"/>
                  </a:cxn>
                  <a:cxn ang="0">
                    <a:pos x="0" y="406"/>
                  </a:cxn>
                  <a:cxn ang="0">
                    <a:pos x="66" y="403"/>
                  </a:cxn>
                  <a:cxn ang="0">
                    <a:pos x="135" y="406"/>
                  </a:cxn>
                  <a:cxn ang="0">
                    <a:pos x="135" y="387"/>
                  </a:cxn>
                  <a:cxn ang="0">
                    <a:pos x="112" y="387"/>
                  </a:cxn>
                  <a:cxn ang="0">
                    <a:pos x="79" y="341"/>
                  </a:cxn>
                  <a:cxn ang="0">
                    <a:pos x="79" y="63"/>
                  </a:cxn>
                  <a:cxn ang="0">
                    <a:pos x="367" y="413"/>
                  </a:cxn>
                  <a:cxn ang="0">
                    <a:pos x="387" y="413"/>
                  </a:cxn>
                  <a:cxn ang="0">
                    <a:pos x="387" y="63"/>
                  </a:cxn>
                  <a:cxn ang="0">
                    <a:pos x="420" y="20"/>
                  </a:cxn>
                  <a:cxn ang="0">
                    <a:pos x="433" y="20"/>
                  </a:cxn>
                  <a:cxn ang="0">
                    <a:pos x="433" y="0"/>
                  </a:cxn>
                  <a:cxn ang="0">
                    <a:pos x="370" y="4"/>
                  </a:cxn>
                  <a:cxn ang="0">
                    <a:pos x="302" y="0"/>
                  </a:cxn>
                  <a:cxn ang="0">
                    <a:pos x="302" y="20"/>
                  </a:cxn>
                  <a:cxn ang="0">
                    <a:pos x="321" y="20"/>
                  </a:cxn>
                  <a:cxn ang="0">
                    <a:pos x="354" y="63"/>
                  </a:cxn>
                  <a:cxn ang="0">
                    <a:pos x="354" y="292"/>
                  </a:cxn>
                  <a:cxn ang="0">
                    <a:pos x="105" y="0"/>
                  </a:cxn>
                  <a:cxn ang="0">
                    <a:pos x="53" y="4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10" y="20"/>
                  </a:cxn>
                  <a:cxn ang="0">
                    <a:pos x="50" y="33"/>
                  </a:cxn>
                  <a:cxn ang="0">
                    <a:pos x="50" y="341"/>
                  </a:cxn>
                </a:cxnLst>
                <a:rect l="0" t="0" r="r" b="b"/>
                <a:pathLst>
                  <a:path w="433" h="413">
                    <a:moveTo>
                      <a:pt x="50" y="341"/>
                    </a:moveTo>
                    <a:cubicBezTo>
                      <a:pt x="49" y="377"/>
                      <a:pt x="33" y="385"/>
                      <a:pt x="14" y="387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06"/>
                      <a:pt x="0" y="406"/>
                      <a:pt x="0" y="406"/>
                    </a:cubicBezTo>
                    <a:cubicBezTo>
                      <a:pt x="23" y="404"/>
                      <a:pt x="41" y="402"/>
                      <a:pt x="66" y="403"/>
                    </a:cubicBezTo>
                    <a:cubicBezTo>
                      <a:pt x="87" y="402"/>
                      <a:pt x="105" y="404"/>
                      <a:pt x="135" y="406"/>
                    </a:cubicBezTo>
                    <a:cubicBezTo>
                      <a:pt x="135" y="387"/>
                      <a:pt x="135" y="387"/>
                      <a:pt x="135" y="387"/>
                    </a:cubicBezTo>
                    <a:cubicBezTo>
                      <a:pt x="112" y="387"/>
                      <a:pt x="112" y="387"/>
                      <a:pt x="112" y="387"/>
                    </a:cubicBezTo>
                    <a:cubicBezTo>
                      <a:pt x="95" y="385"/>
                      <a:pt x="79" y="377"/>
                      <a:pt x="79" y="341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367" y="413"/>
                      <a:pt x="367" y="413"/>
                      <a:pt x="367" y="413"/>
                    </a:cubicBezTo>
                    <a:cubicBezTo>
                      <a:pt x="387" y="413"/>
                      <a:pt x="387" y="413"/>
                      <a:pt x="387" y="413"/>
                    </a:cubicBezTo>
                    <a:cubicBezTo>
                      <a:pt x="387" y="63"/>
                      <a:pt x="387" y="63"/>
                      <a:pt x="387" y="63"/>
                    </a:cubicBezTo>
                    <a:cubicBezTo>
                      <a:pt x="385" y="25"/>
                      <a:pt x="401" y="19"/>
                      <a:pt x="420" y="20"/>
                    </a:cubicBezTo>
                    <a:cubicBezTo>
                      <a:pt x="433" y="20"/>
                      <a:pt x="433" y="20"/>
                      <a:pt x="433" y="2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11" y="1"/>
                      <a:pt x="393" y="2"/>
                      <a:pt x="370" y="4"/>
                    </a:cubicBezTo>
                    <a:cubicBezTo>
                      <a:pt x="347" y="2"/>
                      <a:pt x="329" y="1"/>
                      <a:pt x="302" y="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21" y="20"/>
                      <a:pt x="321" y="20"/>
                      <a:pt x="321" y="20"/>
                    </a:cubicBezTo>
                    <a:cubicBezTo>
                      <a:pt x="339" y="19"/>
                      <a:pt x="355" y="25"/>
                      <a:pt x="354" y="63"/>
                    </a:cubicBezTo>
                    <a:cubicBezTo>
                      <a:pt x="354" y="292"/>
                      <a:pt x="354" y="292"/>
                      <a:pt x="354" y="29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9" y="1"/>
                      <a:pt x="72" y="2"/>
                      <a:pt x="53" y="4"/>
                    </a:cubicBezTo>
                    <a:cubicBezTo>
                      <a:pt x="37" y="2"/>
                      <a:pt x="21" y="1"/>
                      <a:pt x="4" y="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5" y="19"/>
                      <a:pt x="40" y="20"/>
                      <a:pt x="50" y="33"/>
                    </a:cubicBezTo>
                    <a:lnTo>
                      <a:pt x="50" y="3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771525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6" y="1"/>
                  </a:cxn>
                  <a:cxn ang="0">
                    <a:pos x="0" y="40"/>
                  </a:cxn>
                  <a:cxn ang="0">
                    <a:pos x="36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5" y="0"/>
                      <a:pt x="36" y="1"/>
                    </a:cubicBezTo>
                    <a:cubicBezTo>
                      <a:pt x="14" y="0"/>
                      <a:pt x="1" y="16"/>
                      <a:pt x="0" y="40"/>
                    </a:cubicBezTo>
                    <a:cubicBezTo>
                      <a:pt x="1" y="62"/>
                      <a:pt x="14" y="77"/>
                      <a:pt x="36" y="76"/>
                    </a:cubicBezTo>
                    <a:cubicBezTo>
                      <a:pt x="55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874713" y="6456363"/>
                <a:ext cx="133350" cy="128588"/>
              </a:xfrm>
              <a:custGeom>
                <a:avLst/>
                <a:gdLst/>
                <a:ahLst/>
                <a:cxnLst>
                  <a:cxn ang="0">
                    <a:pos x="118" y="50"/>
                  </a:cxn>
                  <a:cxn ang="0">
                    <a:pos x="177" y="28"/>
                  </a:cxn>
                  <a:cxn ang="0">
                    <a:pos x="350" y="208"/>
                  </a:cxn>
                  <a:cxn ang="0">
                    <a:pos x="170" y="378"/>
                  </a:cxn>
                  <a:cxn ang="0">
                    <a:pos x="118" y="352"/>
                  </a:cxn>
                  <a:cxn ang="0">
                    <a:pos x="118" y="50"/>
                  </a:cxn>
                  <a:cxn ang="0">
                    <a:pos x="56" y="352"/>
                  </a:cxn>
                  <a:cxn ang="0">
                    <a:pos x="10" y="388"/>
                  </a:cxn>
                  <a:cxn ang="0">
                    <a:pos x="0" y="388"/>
                  </a:cxn>
                  <a:cxn ang="0">
                    <a:pos x="0" y="407"/>
                  </a:cxn>
                  <a:cxn ang="0">
                    <a:pos x="89" y="404"/>
                  </a:cxn>
                  <a:cxn ang="0">
                    <a:pos x="197" y="407"/>
                  </a:cxn>
                  <a:cxn ang="0">
                    <a:pos x="419" y="198"/>
                  </a:cxn>
                  <a:cxn ang="0">
                    <a:pos x="223" y="1"/>
                  </a:cxn>
                  <a:cxn ang="0">
                    <a:pos x="105" y="5"/>
                  </a:cxn>
                  <a:cxn ang="0">
                    <a:pos x="10" y="1"/>
                  </a:cxn>
                  <a:cxn ang="0">
                    <a:pos x="10" y="21"/>
                  </a:cxn>
                  <a:cxn ang="0">
                    <a:pos x="17" y="21"/>
                  </a:cxn>
                  <a:cxn ang="0">
                    <a:pos x="56" y="47"/>
                  </a:cxn>
                  <a:cxn ang="0">
                    <a:pos x="56" y="352"/>
                  </a:cxn>
                </a:cxnLst>
                <a:rect l="0" t="0" r="r" b="b"/>
                <a:pathLst>
                  <a:path w="420" h="407">
                    <a:moveTo>
                      <a:pt x="118" y="50"/>
                    </a:moveTo>
                    <a:cubicBezTo>
                      <a:pt x="119" y="30"/>
                      <a:pt x="122" y="27"/>
                      <a:pt x="177" y="28"/>
                    </a:cubicBezTo>
                    <a:cubicBezTo>
                      <a:pt x="281" y="27"/>
                      <a:pt x="349" y="71"/>
                      <a:pt x="350" y="208"/>
                    </a:cubicBezTo>
                    <a:cubicBezTo>
                      <a:pt x="349" y="340"/>
                      <a:pt x="276" y="379"/>
                      <a:pt x="170" y="378"/>
                    </a:cubicBezTo>
                    <a:cubicBezTo>
                      <a:pt x="121" y="379"/>
                      <a:pt x="119" y="373"/>
                      <a:pt x="118" y="352"/>
                    </a:cubicBezTo>
                    <a:lnTo>
                      <a:pt x="118" y="50"/>
                    </a:lnTo>
                    <a:close/>
                    <a:moveTo>
                      <a:pt x="56" y="352"/>
                    </a:moveTo>
                    <a:cubicBezTo>
                      <a:pt x="55" y="375"/>
                      <a:pt x="41" y="386"/>
                      <a:pt x="10" y="388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30" y="405"/>
                      <a:pt x="59" y="403"/>
                      <a:pt x="89" y="404"/>
                    </a:cubicBezTo>
                    <a:cubicBezTo>
                      <a:pt x="126" y="403"/>
                      <a:pt x="167" y="406"/>
                      <a:pt x="197" y="407"/>
                    </a:cubicBezTo>
                    <a:cubicBezTo>
                      <a:pt x="332" y="406"/>
                      <a:pt x="420" y="338"/>
                      <a:pt x="419" y="198"/>
                    </a:cubicBezTo>
                    <a:cubicBezTo>
                      <a:pt x="420" y="64"/>
                      <a:pt x="340" y="0"/>
                      <a:pt x="223" y="1"/>
                    </a:cubicBezTo>
                    <a:cubicBezTo>
                      <a:pt x="177" y="0"/>
                      <a:pt x="135" y="3"/>
                      <a:pt x="105" y="5"/>
                    </a:cubicBezTo>
                    <a:cubicBezTo>
                      <a:pt x="69" y="3"/>
                      <a:pt x="37" y="2"/>
                      <a:pt x="10" y="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9" y="20"/>
                      <a:pt x="55" y="23"/>
                      <a:pt x="56" y="47"/>
                    </a:cubicBezTo>
                    <a:lnTo>
                      <a:pt x="56" y="3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1084263" y="6492875"/>
                <a:ext cx="39688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39" y="59"/>
                  </a:cxn>
                  <a:cxn ang="0">
                    <a:pos x="39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2" y="288"/>
                  </a:cxn>
                  <a:cxn ang="0">
                    <a:pos x="128" y="291"/>
                  </a:cxn>
                  <a:cxn ang="0">
                    <a:pos x="128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28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59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8" y="37"/>
                      <a:pt x="39" y="45"/>
                      <a:pt x="39" y="59"/>
                    </a:cubicBezTo>
                    <a:cubicBezTo>
                      <a:pt x="39" y="249"/>
                      <a:pt x="39" y="249"/>
                      <a:pt x="39" y="249"/>
                    </a:cubicBezTo>
                    <a:cubicBezTo>
                      <a:pt x="39" y="262"/>
                      <a:pt x="38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0" y="289"/>
                      <a:pt x="44" y="287"/>
                      <a:pt x="62" y="288"/>
                    </a:cubicBezTo>
                    <a:cubicBezTo>
                      <a:pt x="84" y="287"/>
                      <a:pt x="108" y="289"/>
                      <a:pt x="128" y="291"/>
                    </a:cubicBezTo>
                    <a:cubicBezTo>
                      <a:pt x="128" y="272"/>
                      <a:pt x="128" y="272"/>
                      <a:pt x="128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89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1093788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2" y="1"/>
                  </a:cxn>
                  <a:cxn ang="0">
                    <a:pos x="0" y="40"/>
                  </a:cxn>
                  <a:cxn ang="0">
                    <a:pos x="32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4" y="0"/>
                      <a:pt x="32" y="1"/>
                    </a:cubicBezTo>
                    <a:cubicBezTo>
                      <a:pt x="14" y="0"/>
                      <a:pt x="0" y="16"/>
                      <a:pt x="0" y="40"/>
                    </a:cubicBezTo>
                    <a:cubicBezTo>
                      <a:pt x="0" y="62"/>
                      <a:pt x="14" y="77"/>
                      <a:pt x="32" y="76"/>
                    </a:cubicBezTo>
                    <a:cubicBezTo>
                      <a:pt x="54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784225" y="6356350"/>
                <a:ext cx="406400" cy="9525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49" y="0"/>
                  </a:cxn>
                  <a:cxn ang="0">
                    <a:pos x="256" y="0"/>
                  </a:cxn>
                  <a:cxn ang="0">
                    <a:pos x="206" y="60"/>
                  </a:cxn>
                  <a:cxn ang="0">
                    <a:pos x="204" y="58"/>
                  </a:cxn>
                  <a:cxn ang="0">
                    <a:pos x="250" y="2"/>
                  </a:cxn>
                  <a:cxn ang="0">
                    <a:pos x="50" y="2"/>
                  </a:cxn>
                  <a:cxn ang="0">
                    <a:pos x="2" y="60"/>
                  </a:cxn>
                  <a:cxn ang="0">
                    <a:pos x="0" y="58"/>
                  </a:cxn>
                </a:cxnLst>
                <a:rect l="0" t="0" r="r" b="b"/>
                <a:pathLst>
                  <a:path w="256" h="60">
                    <a:moveTo>
                      <a:pt x="0" y="58"/>
                    </a:moveTo>
                    <a:lnTo>
                      <a:pt x="49" y="0"/>
                    </a:lnTo>
                    <a:lnTo>
                      <a:pt x="256" y="0"/>
                    </a:lnTo>
                    <a:lnTo>
                      <a:pt x="206" y="60"/>
                    </a:lnTo>
                    <a:lnTo>
                      <a:pt x="204" y="58"/>
                    </a:lnTo>
                    <a:lnTo>
                      <a:pt x="250" y="2"/>
                    </a:lnTo>
                    <a:lnTo>
                      <a:pt x="50" y="2"/>
                    </a:lnTo>
                    <a:lnTo>
                      <a:pt x="2" y="6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3" name="Freeform 35"/>
              <p:cNvSpPr>
                <a:spLocks noEditPoints="1"/>
              </p:cNvSpPr>
              <p:nvPr/>
            </p:nvSpPr>
            <p:spPr bwMode="auto">
              <a:xfrm>
                <a:off x="781050" y="6464300"/>
                <a:ext cx="317500" cy="312738"/>
              </a:xfrm>
              <a:custGeom>
                <a:avLst/>
                <a:gdLst/>
                <a:ahLst/>
                <a:cxnLst>
                  <a:cxn ang="0">
                    <a:pos x="991" y="0"/>
                  </a:cxn>
                  <a:cxn ang="0">
                    <a:pos x="979" y="33"/>
                  </a:cxn>
                  <a:cxn ang="0">
                    <a:pos x="914" y="88"/>
                  </a:cxn>
                  <a:cxn ang="0">
                    <a:pos x="958" y="56"/>
                  </a:cxn>
                  <a:cxn ang="0">
                    <a:pos x="914" y="88"/>
                  </a:cxn>
                  <a:cxn ang="0">
                    <a:pos x="895" y="112"/>
                  </a:cxn>
                  <a:cxn ang="0">
                    <a:pos x="874" y="163"/>
                  </a:cxn>
                  <a:cxn ang="0">
                    <a:pos x="815" y="225"/>
                  </a:cxn>
                  <a:cxn ang="0">
                    <a:pos x="856" y="188"/>
                  </a:cxn>
                  <a:cxn ang="0">
                    <a:pos x="815" y="225"/>
                  </a:cxn>
                  <a:cxn ang="0">
                    <a:pos x="798" y="251"/>
                  </a:cxn>
                  <a:cxn ang="0">
                    <a:pos x="781" y="303"/>
                  </a:cxn>
                  <a:cxn ang="0">
                    <a:pos x="725" y="369"/>
                  </a:cxn>
                  <a:cxn ang="0">
                    <a:pos x="765" y="330"/>
                  </a:cxn>
                  <a:cxn ang="0">
                    <a:pos x="725" y="369"/>
                  </a:cxn>
                  <a:cxn ang="0">
                    <a:pos x="710" y="395"/>
                  </a:cxn>
                  <a:cxn ang="0">
                    <a:pos x="694" y="448"/>
                  </a:cxn>
                  <a:cxn ang="0">
                    <a:pos x="639" y="513"/>
                  </a:cxn>
                  <a:cxn ang="0">
                    <a:pos x="678" y="474"/>
                  </a:cxn>
                  <a:cxn ang="0">
                    <a:pos x="639" y="513"/>
                  </a:cxn>
                  <a:cxn ang="0">
                    <a:pos x="623" y="539"/>
                  </a:cxn>
                  <a:cxn ang="0">
                    <a:pos x="605" y="592"/>
                  </a:cxn>
                  <a:cxn ang="0">
                    <a:pos x="546" y="653"/>
                  </a:cxn>
                  <a:cxn ang="0">
                    <a:pos x="588" y="617"/>
                  </a:cxn>
                  <a:cxn ang="0">
                    <a:pos x="546" y="653"/>
                  </a:cxn>
                  <a:cxn ang="0">
                    <a:pos x="528" y="678"/>
                  </a:cxn>
                  <a:cxn ang="0">
                    <a:pos x="504" y="728"/>
                  </a:cxn>
                  <a:cxn ang="0">
                    <a:pos x="437" y="780"/>
                  </a:cxn>
                  <a:cxn ang="0">
                    <a:pos x="484" y="751"/>
                  </a:cxn>
                  <a:cxn ang="0">
                    <a:pos x="437" y="780"/>
                  </a:cxn>
                  <a:cxn ang="0">
                    <a:pos x="415" y="800"/>
                  </a:cxn>
                  <a:cxn ang="0">
                    <a:pos x="382" y="845"/>
                  </a:cxn>
                  <a:cxn ang="0">
                    <a:pos x="304" y="880"/>
                  </a:cxn>
                  <a:cxn ang="0">
                    <a:pos x="356" y="863"/>
                  </a:cxn>
                  <a:cxn ang="0">
                    <a:pos x="304" y="880"/>
                  </a:cxn>
                  <a:cxn ang="0">
                    <a:pos x="277" y="894"/>
                  </a:cxn>
                  <a:cxn ang="0">
                    <a:pos x="234" y="929"/>
                  </a:cxn>
                  <a:cxn ang="0">
                    <a:pos x="150" y="943"/>
                  </a:cxn>
                  <a:cxn ang="0">
                    <a:pos x="205" y="940"/>
                  </a:cxn>
                  <a:cxn ang="0">
                    <a:pos x="150" y="943"/>
                  </a:cxn>
                  <a:cxn ang="0">
                    <a:pos x="87" y="957"/>
                  </a:cxn>
                  <a:cxn ang="0">
                    <a:pos x="121" y="950"/>
                  </a:cxn>
                  <a:cxn ang="0">
                    <a:pos x="90" y="971"/>
                  </a:cxn>
                  <a:cxn ang="0">
                    <a:pos x="90" y="971"/>
                  </a:cxn>
                  <a:cxn ang="0">
                    <a:pos x="69" y="961"/>
                  </a:cxn>
                  <a:cxn ang="0">
                    <a:pos x="13" y="977"/>
                  </a:cxn>
                  <a:cxn ang="0">
                    <a:pos x="6" y="971"/>
                  </a:cxn>
                  <a:cxn ang="0">
                    <a:pos x="40" y="979"/>
                  </a:cxn>
                  <a:cxn ang="0">
                    <a:pos x="0" y="985"/>
                  </a:cxn>
                  <a:cxn ang="0">
                    <a:pos x="13" y="957"/>
                  </a:cxn>
                </a:cxnLst>
                <a:rect l="0" t="0" r="r" b="b"/>
                <a:pathLst>
                  <a:path w="1000" h="985">
                    <a:moveTo>
                      <a:pt x="969" y="24"/>
                    </a:moveTo>
                    <a:cubicBezTo>
                      <a:pt x="976" y="16"/>
                      <a:pt x="983" y="8"/>
                      <a:pt x="991" y="0"/>
                    </a:cubicBezTo>
                    <a:cubicBezTo>
                      <a:pt x="1000" y="9"/>
                      <a:pt x="1000" y="9"/>
                      <a:pt x="1000" y="9"/>
                    </a:cubicBezTo>
                    <a:cubicBezTo>
                      <a:pt x="993" y="17"/>
                      <a:pt x="986" y="25"/>
                      <a:pt x="979" y="33"/>
                    </a:cubicBezTo>
                    <a:lnTo>
                      <a:pt x="969" y="24"/>
                    </a:lnTo>
                    <a:close/>
                    <a:moveTo>
                      <a:pt x="914" y="88"/>
                    </a:moveTo>
                    <a:cubicBezTo>
                      <a:pt x="925" y="74"/>
                      <a:pt x="936" y="60"/>
                      <a:pt x="948" y="47"/>
                    </a:cubicBezTo>
                    <a:cubicBezTo>
                      <a:pt x="958" y="56"/>
                      <a:pt x="958" y="56"/>
                      <a:pt x="958" y="56"/>
                    </a:cubicBezTo>
                    <a:cubicBezTo>
                      <a:pt x="947" y="69"/>
                      <a:pt x="935" y="83"/>
                      <a:pt x="924" y="97"/>
                    </a:cubicBezTo>
                    <a:lnTo>
                      <a:pt x="914" y="88"/>
                    </a:lnTo>
                    <a:close/>
                    <a:moveTo>
                      <a:pt x="863" y="155"/>
                    </a:moveTo>
                    <a:cubicBezTo>
                      <a:pt x="873" y="141"/>
                      <a:pt x="884" y="127"/>
                      <a:pt x="895" y="112"/>
                    </a:cubicBezTo>
                    <a:cubicBezTo>
                      <a:pt x="905" y="121"/>
                      <a:pt x="905" y="121"/>
                      <a:pt x="905" y="121"/>
                    </a:cubicBezTo>
                    <a:cubicBezTo>
                      <a:pt x="894" y="135"/>
                      <a:pt x="884" y="149"/>
                      <a:pt x="874" y="163"/>
                    </a:cubicBezTo>
                    <a:lnTo>
                      <a:pt x="863" y="155"/>
                    </a:lnTo>
                    <a:close/>
                    <a:moveTo>
                      <a:pt x="815" y="225"/>
                    </a:moveTo>
                    <a:cubicBezTo>
                      <a:pt x="825" y="210"/>
                      <a:pt x="835" y="195"/>
                      <a:pt x="845" y="181"/>
                    </a:cubicBezTo>
                    <a:cubicBezTo>
                      <a:pt x="856" y="188"/>
                      <a:pt x="856" y="188"/>
                      <a:pt x="856" y="188"/>
                    </a:cubicBezTo>
                    <a:cubicBezTo>
                      <a:pt x="846" y="203"/>
                      <a:pt x="836" y="218"/>
                      <a:pt x="826" y="233"/>
                    </a:cubicBezTo>
                    <a:lnTo>
                      <a:pt x="815" y="225"/>
                    </a:lnTo>
                    <a:close/>
                    <a:moveTo>
                      <a:pt x="769" y="296"/>
                    </a:moveTo>
                    <a:cubicBezTo>
                      <a:pt x="779" y="281"/>
                      <a:pt x="788" y="266"/>
                      <a:pt x="798" y="251"/>
                    </a:cubicBezTo>
                    <a:cubicBezTo>
                      <a:pt x="809" y="258"/>
                      <a:pt x="809" y="258"/>
                      <a:pt x="809" y="258"/>
                    </a:cubicBezTo>
                    <a:cubicBezTo>
                      <a:pt x="799" y="273"/>
                      <a:pt x="790" y="288"/>
                      <a:pt x="781" y="303"/>
                    </a:cubicBezTo>
                    <a:lnTo>
                      <a:pt x="769" y="296"/>
                    </a:lnTo>
                    <a:close/>
                    <a:moveTo>
                      <a:pt x="725" y="369"/>
                    </a:moveTo>
                    <a:cubicBezTo>
                      <a:pt x="735" y="353"/>
                      <a:pt x="744" y="338"/>
                      <a:pt x="753" y="323"/>
                    </a:cubicBezTo>
                    <a:cubicBezTo>
                      <a:pt x="765" y="330"/>
                      <a:pt x="765" y="330"/>
                      <a:pt x="765" y="330"/>
                    </a:cubicBezTo>
                    <a:cubicBezTo>
                      <a:pt x="755" y="345"/>
                      <a:pt x="746" y="360"/>
                      <a:pt x="737" y="375"/>
                    </a:cubicBezTo>
                    <a:lnTo>
                      <a:pt x="725" y="369"/>
                    </a:lnTo>
                    <a:close/>
                    <a:moveTo>
                      <a:pt x="682" y="441"/>
                    </a:moveTo>
                    <a:cubicBezTo>
                      <a:pt x="691" y="426"/>
                      <a:pt x="701" y="410"/>
                      <a:pt x="710" y="395"/>
                    </a:cubicBezTo>
                    <a:cubicBezTo>
                      <a:pt x="721" y="402"/>
                      <a:pt x="721" y="402"/>
                      <a:pt x="721" y="402"/>
                    </a:cubicBezTo>
                    <a:cubicBezTo>
                      <a:pt x="712" y="417"/>
                      <a:pt x="703" y="433"/>
                      <a:pt x="694" y="448"/>
                    </a:cubicBezTo>
                    <a:lnTo>
                      <a:pt x="682" y="441"/>
                    </a:lnTo>
                    <a:close/>
                    <a:moveTo>
                      <a:pt x="639" y="513"/>
                    </a:moveTo>
                    <a:cubicBezTo>
                      <a:pt x="648" y="498"/>
                      <a:pt x="657" y="483"/>
                      <a:pt x="667" y="468"/>
                    </a:cubicBezTo>
                    <a:cubicBezTo>
                      <a:pt x="678" y="474"/>
                      <a:pt x="678" y="474"/>
                      <a:pt x="678" y="474"/>
                    </a:cubicBezTo>
                    <a:cubicBezTo>
                      <a:pt x="669" y="490"/>
                      <a:pt x="660" y="505"/>
                      <a:pt x="650" y="520"/>
                    </a:cubicBezTo>
                    <a:lnTo>
                      <a:pt x="639" y="513"/>
                    </a:lnTo>
                    <a:close/>
                    <a:moveTo>
                      <a:pt x="594" y="584"/>
                    </a:moveTo>
                    <a:cubicBezTo>
                      <a:pt x="604" y="570"/>
                      <a:pt x="613" y="555"/>
                      <a:pt x="623" y="539"/>
                    </a:cubicBezTo>
                    <a:cubicBezTo>
                      <a:pt x="634" y="547"/>
                      <a:pt x="634" y="547"/>
                      <a:pt x="634" y="547"/>
                    </a:cubicBezTo>
                    <a:cubicBezTo>
                      <a:pt x="625" y="562"/>
                      <a:pt x="615" y="577"/>
                      <a:pt x="605" y="592"/>
                    </a:cubicBezTo>
                    <a:lnTo>
                      <a:pt x="594" y="584"/>
                    </a:lnTo>
                    <a:close/>
                    <a:moveTo>
                      <a:pt x="546" y="653"/>
                    </a:moveTo>
                    <a:cubicBezTo>
                      <a:pt x="557" y="639"/>
                      <a:pt x="567" y="625"/>
                      <a:pt x="577" y="610"/>
                    </a:cubicBezTo>
                    <a:cubicBezTo>
                      <a:pt x="588" y="617"/>
                      <a:pt x="588" y="617"/>
                      <a:pt x="588" y="617"/>
                    </a:cubicBezTo>
                    <a:cubicBezTo>
                      <a:pt x="578" y="632"/>
                      <a:pt x="568" y="647"/>
                      <a:pt x="557" y="661"/>
                    </a:cubicBezTo>
                    <a:lnTo>
                      <a:pt x="546" y="653"/>
                    </a:lnTo>
                    <a:close/>
                    <a:moveTo>
                      <a:pt x="494" y="719"/>
                    </a:moveTo>
                    <a:cubicBezTo>
                      <a:pt x="506" y="706"/>
                      <a:pt x="517" y="692"/>
                      <a:pt x="528" y="678"/>
                    </a:cubicBezTo>
                    <a:cubicBezTo>
                      <a:pt x="538" y="686"/>
                      <a:pt x="538" y="686"/>
                      <a:pt x="538" y="686"/>
                    </a:cubicBezTo>
                    <a:cubicBezTo>
                      <a:pt x="527" y="700"/>
                      <a:pt x="516" y="714"/>
                      <a:pt x="504" y="728"/>
                    </a:cubicBezTo>
                    <a:lnTo>
                      <a:pt x="494" y="719"/>
                    </a:lnTo>
                    <a:close/>
                    <a:moveTo>
                      <a:pt x="437" y="780"/>
                    </a:moveTo>
                    <a:cubicBezTo>
                      <a:pt x="450" y="768"/>
                      <a:pt x="462" y="755"/>
                      <a:pt x="474" y="742"/>
                    </a:cubicBezTo>
                    <a:cubicBezTo>
                      <a:pt x="484" y="751"/>
                      <a:pt x="484" y="751"/>
                      <a:pt x="484" y="751"/>
                    </a:cubicBezTo>
                    <a:cubicBezTo>
                      <a:pt x="472" y="764"/>
                      <a:pt x="459" y="777"/>
                      <a:pt x="446" y="789"/>
                    </a:cubicBezTo>
                    <a:lnTo>
                      <a:pt x="437" y="780"/>
                    </a:lnTo>
                    <a:close/>
                    <a:moveTo>
                      <a:pt x="374" y="834"/>
                    </a:moveTo>
                    <a:cubicBezTo>
                      <a:pt x="388" y="823"/>
                      <a:pt x="401" y="812"/>
                      <a:pt x="415" y="800"/>
                    </a:cubicBezTo>
                    <a:cubicBezTo>
                      <a:pt x="423" y="810"/>
                      <a:pt x="423" y="810"/>
                      <a:pt x="423" y="810"/>
                    </a:cubicBezTo>
                    <a:cubicBezTo>
                      <a:pt x="410" y="822"/>
                      <a:pt x="396" y="834"/>
                      <a:pt x="382" y="845"/>
                    </a:cubicBezTo>
                    <a:lnTo>
                      <a:pt x="374" y="834"/>
                    </a:lnTo>
                    <a:close/>
                    <a:moveTo>
                      <a:pt x="304" y="880"/>
                    </a:moveTo>
                    <a:cubicBezTo>
                      <a:pt x="320" y="871"/>
                      <a:pt x="334" y="862"/>
                      <a:pt x="349" y="852"/>
                    </a:cubicBezTo>
                    <a:cubicBezTo>
                      <a:pt x="356" y="863"/>
                      <a:pt x="356" y="863"/>
                      <a:pt x="356" y="863"/>
                    </a:cubicBezTo>
                    <a:cubicBezTo>
                      <a:pt x="342" y="873"/>
                      <a:pt x="326" y="882"/>
                      <a:pt x="311" y="892"/>
                    </a:cubicBezTo>
                    <a:lnTo>
                      <a:pt x="304" y="880"/>
                    </a:lnTo>
                    <a:close/>
                    <a:moveTo>
                      <a:pt x="229" y="916"/>
                    </a:moveTo>
                    <a:cubicBezTo>
                      <a:pt x="246" y="909"/>
                      <a:pt x="262" y="902"/>
                      <a:pt x="277" y="894"/>
                    </a:cubicBezTo>
                    <a:cubicBezTo>
                      <a:pt x="283" y="906"/>
                      <a:pt x="283" y="906"/>
                      <a:pt x="283" y="906"/>
                    </a:cubicBezTo>
                    <a:cubicBezTo>
                      <a:pt x="268" y="914"/>
                      <a:pt x="251" y="922"/>
                      <a:pt x="234" y="929"/>
                    </a:cubicBezTo>
                    <a:lnTo>
                      <a:pt x="229" y="916"/>
                    </a:lnTo>
                    <a:close/>
                    <a:moveTo>
                      <a:pt x="150" y="943"/>
                    </a:moveTo>
                    <a:cubicBezTo>
                      <a:pt x="168" y="938"/>
                      <a:pt x="185" y="933"/>
                      <a:pt x="201" y="927"/>
                    </a:cubicBezTo>
                    <a:cubicBezTo>
                      <a:pt x="205" y="940"/>
                      <a:pt x="205" y="940"/>
                      <a:pt x="205" y="940"/>
                    </a:cubicBezTo>
                    <a:cubicBezTo>
                      <a:pt x="189" y="946"/>
                      <a:pt x="172" y="951"/>
                      <a:pt x="154" y="956"/>
                    </a:cubicBezTo>
                    <a:lnTo>
                      <a:pt x="150" y="943"/>
                    </a:lnTo>
                    <a:close/>
                    <a:moveTo>
                      <a:pt x="69" y="961"/>
                    </a:moveTo>
                    <a:cubicBezTo>
                      <a:pt x="75" y="960"/>
                      <a:pt x="81" y="959"/>
                      <a:pt x="87" y="957"/>
                    </a:cubicBezTo>
                    <a:cubicBezTo>
                      <a:pt x="87" y="957"/>
                      <a:pt x="87" y="957"/>
                      <a:pt x="87" y="957"/>
                    </a:cubicBezTo>
                    <a:cubicBezTo>
                      <a:pt x="99" y="955"/>
                      <a:pt x="110" y="953"/>
                      <a:pt x="121" y="950"/>
                    </a:cubicBezTo>
                    <a:cubicBezTo>
                      <a:pt x="124" y="964"/>
                      <a:pt x="124" y="964"/>
                      <a:pt x="124" y="964"/>
                    </a:cubicBezTo>
                    <a:cubicBezTo>
                      <a:pt x="113" y="966"/>
                      <a:pt x="101" y="968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83" y="972"/>
                      <a:pt x="77" y="973"/>
                      <a:pt x="71" y="974"/>
                    </a:cubicBezTo>
                    <a:lnTo>
                      <a:pt x="69" y="961"/>
                    </a:lnTo>
                    <a:close/>
                    <a:moveTo>
                      <a:pt x="13" y="957"/>
                    </a:moveTo>
                    <a:cubicBezTo>
                      <a:pt x="13" y="977"/>
                      <a:pt x="13" y="977"/>
                      <a:pt x="13" y="977"/>
                    </a:cubicBezTo>
                    <a:cubicBezTo>
                      <a:pt x="7" y="977"/>
                      <a:pt x="7" y="977"/>
                      <a:pt x="7" y="977"/>
                    </a:cubicBezTo>
                    <a:cubicBezTo>
                      <a:pt x="6" y="971"/>
                      <a:pt x="6" y="971"/>
                      <a:pt x="6" y="971"/>
                    </a:cubicBezTo>
                    <a:cubicBezTo>
                      <a:pt x="18" y="969"/>
                      <a:pt x="29" y="967"/>
                      <a:pt x="38" y="966"/>
                    </a:cubicBezTo>
                    <a:cubicBezTo>
                      <a:pt x="40" y="979"/>
                      <a:pt x="40" y="979"/>
                      <a:pt x="40" y="979"/>
                    </a:cubicBezTo>
                    <a:cubicBezTo>
                      <a:pt x="30" y="980"/>
                      <a:pt x="20" y="982"/>
                      <a:pt x="8" y="984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957"/>
                      <a:pt x="0" y="957"/>
                      <a:pt x="0" y="957"/>
                    </a:cubicBezTo>
                    <a:lnTo>
                      <a:pt x="13" y="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781050" y="6573838"/>
                <a:ext cx="3175" cy="2016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781050" y="6573838"/>
                <a:ext cx="3175" cy="2016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27"/>
                  </a:cxn>
                  <a:cxn ang="0">
                    <a:pos x="0" y="127"/>
                  </a:cxn>
                  <a:cxn ang="0">
                    <a:pos x="0" y="0"/>
                  </a:cxn>
                </a:cxnLst>
                <a:rect l="0" t="0" r="r" b="b"/>
                <a:pathLst>
                  <a:path w="2" h="127">
                    <a:moveTo>
                      <a:pt x="2" y="0"/>
                    </a:moveTo>
                    <a:lnTo>
                      <a:pt x="2" y="127"/>
                    </a:lnTo>
                    <a:lnTo>
                      <a:pt x="0" y="12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762000" y="6492875"/>
                <a:ext cx="41275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40" y="59"/>
                  </a:cxn>
                  <a:cxn ang="0">
                    <a:pos x="40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6" y="288"/>
                  </a:cxn>
                  <a:cxn ang="0">
                    <a:pos x="131" y="291"/>
                  </a:cxn>
                  <a:cxn ang="0">
                    <a:pos x="131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31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0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9" y="37"/>
                      <a:pt x="39" y="45"/>
                      <a:pt x="40" y="5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39" y="262"/>
                      <a:pt x="39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1" y="289"/>
                      <a:pt x="44" y="287"/>
                      <a:pt x="66" y="288"/>
                    </a:cubicBezTo>
                    <a:cubicBezTo>
                      <a:pt x="85" y="287"/>
                      <a:pt x="108" y="289"/>
                      <a:pt x="131" y="291"/>
                    </a:cubicBezTo>
                    <a:cubicBezTo>
                      <a:pt x="131" y="272"/>
                      <a:pt x="131" y="272"/>
                      <a:pt x="131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90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  <p:sp>
          <p:nvSpPr>
            <p:cNvPr id="37" name="Rectangle 5"/>
            <p:cNvSpPr>
              <a:spLocks noChangeArrowheads="1"/>
            </p:cNvSpPr>
            <p:nvPr userDrawn="1"/>
          </p:nvSpPr>
          <p:spPr bwMode="auto">
            <a:xfrm>
              <a:off x="539750" y="1049338"/>
              <a:ext cx="8243888" cy="25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8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1" smtClean="0"/>
              <a:t>title</a:t>
            </a:r>
            <a:endParaRPr lang="en-GB" noProof="1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(2)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0" y="0"/>
              <a:ext cx="9144000" cy="6858000"/>
            </a:xfrm>
            <a:custGeom>
              <a:avLst/>
              <a:gdLst/>
              <a:ahLst/>
              <a:cxnLst>
                <a:cxn ang="0">
                  <a:pos x="112" y="3696"/>
                </a:cxn>
                <a:cxn ang="0">
                  <a:pos x="112" y="112"/>
                </a:cxn>
                <a:cxn ang="0">
                  <a:pos x="5760" y="112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3920"/>
                </a:cxn>
                <a:cxn ang="0">
                  <a:pos x="340" y="3920"/>
                </a:cxn>
                <a:cxn ang="0">
                  <a:pos x="112" y="3696"/>
                </a:cxn>
              </a:cxnLst>
              <a:rect l="0" t="0" r="r" b="b"/>
              <a:pathLst>
                <a:path w="5760" h="4320">
                  <a:moveTo>
                    <a:pt x="112" y="3696"/>
                  </a:moveTo>
                  <a:lnTo>
                    <a:pt x="112" y="112"/>
                  </a:lnTo>
                  <a:lnTo>
                    <a:pt x="5760" y="112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5760" y="4320"/>
                  </a:lnTo>
                  <a:lnTo>
                    <a:pt x="5760" y="3920"/>
                  </a:lnTo>
                  <a:lnTo>
                    <a:pt x="340" y="3920"/>
                  </a:lnTo>
                  <a:lnTo>
                    <a:pt x="112" y="3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9144000" y="179388"/>
              <a:ext cx="1588" cy="6048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781050" y="6315075"/>
              <a:ext cx="325438" cy="13493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205" y="0"/>
                </a:cxn>
                <a:cxn ang="0">
                  <a:pos x="205" y="85"/>
                </a:cxn>
                <a:cxn ang="0">
                  <a:pos x="202" y="85"/>
                </a:cxn>
                <a:cxn ang="0">
                  <a:pos x="202" y="3"/>
                </a:cxn>
                <a:cxn ang="0">
                  <a:pos x="2" y="3"/>
                </a:cxn>
                <a:cxn ang="0">
                  <a:pos x="2" y="85"/>
                </a:cxn>
                <a:cxn ang="0">
                  <a:pos x="0" y="85"/>
                </a:cxn>
              </a:cxnLst>
              <a:rect l="0" t="0" r="r" b="b"/>
              <a:pathLst>
                <a:path w="205" h="85">
                  <a:moveTo>
                    <a:pt x="0" y="85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85"/>
                  </a:lnTo>
                  <a:lnTo>
                    <a:pt x="202" y="85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554038" y="6456363"/>
              <a:ext cx="136525" cy="131763"/>
            </a:xfrm>
            <a:custGeom>
              <a:avLst/>
              <a:gdLst/>
              <a:ahLst/>
              <a:cxnLst>
                <a:cxn ang="0">
                  <a:pos x="50" y="341"/>
                </a:cxn>
                <a:cxn ang="0">
                  <a:pos x="14" y="387"/>
                </a:cxn>
                <a:cxn ang="0">
                  <a:pos x="0" y="387"/>
                </a:cxn>
                <a:cxn ang="0">
                  <a:pos x="0" y="406"/>
                </a:cxn>
                <a:cxn ang="0">
                  <a:pos x="66" y="403"/>
                </a:cxn>
                <a:cxn ang="0">
                  <a:pos x="135" y="406"/>
                </a:cxn>
                <a:cxn ang="0">
                  <a:pos x="135" y="387"/>
                </a:cxn>
                <a:cxn ang="0">
                  <a:pos x="112" y="387"/>
                </a:cxn>
                <a:cxn ang="0">
                  <a:pos x="79" y="341"/>
                </a:cxn>
                <a:cxn ang="0">
                  <a:pos x="79" y="63"/>
                </a:cxn>
                <a:cxn ang="0">
                  <a:pos x="367" y="413"/>
                </a:cxn>
                <a:cxn ang="0">
                  <a:pos x="387" y="413"/>
                </a:cxn>
                <a:cxn ang="0">
                  <a:pos x="387" y="63"/>
                </a:cxn>
                <a:cxn ang="0">
                  <a:pos x="420" y="20"/>
                </a:cxn>
                <a:cxn ang="0">
                  <a:pos x="433" y="20"/>
                </a:cxn>
                <a:cxn ang="0">
                  <a:pos x="433" y="0"/>
                </a:cxn>
                <a:cxn ang="0">
                  <a:pos x="370" y="4"/>
                </a:cxn>
                <a:cxn ang="0">
                  <a:pos x="302" y="0"/>
                </a:cxn>
                <a:cxn ang="0">
                  <a:pos x="302" y="20"/>
                </a:cxn>
                <a:cxn ang="0">
                  <a:pos x="321" y="20"/>
                </a:cxn>
                <a:cxn ang="0">
                  <a:pos x="354" y="63"/>
                </a:cxn>
                <a:cxn ang="0">
                  <a:pos x="354" y="292"/>
                </a:cxn>
                <a:cxn ang="0">
                  <a:pos x="105" y="0"/>
                </a:cxn>
                <a:cxn ang="0">
                  <a:pos x="53" y="4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10" y="20"/>
                </a:cxn>
                <a:cxn ang="0">
                  <a:pos x="50" y="33"/>
                </a:cxn>
                <a:cxn ang="0">
                  <a:pos x="50" y="341"/>
                </a:cxn>
              </a:cxnLst>
              <a:rect l="0" t="0" r="r" b="b"/>
              <a:pathLst>
                <a:path w="433" h="413">
                  <a:moveTo>
                    <a:pt x="50" y="341"/>
                  </a:moveTo>
                  <a:cubicBezTo>
                    <a:pt x="49" y="377"/>
                    <a:pt x="33" y="385"/>
                    <a:pt x="14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" y="404"/>
                    <a:pt x="41" y="402"/>
                    <a:pt x="66" y="403"/>
                  </a:cubicBezTo>
                  <a:cubicBezTo>
                    <a:pt x="87" y="402"/>
                    <a:pt x="105" y="404"/>
                    <a:pt x="135" y="406"/>
                  </a:cubicBezTo>
                  <a:cubicBezTo>
                    <a:pt x="135" y="387"/>
                    <a:pt x="135" y="387"/>
                    <a:pt x="135" y="387"/>
                  </a:cubicBezTo>
                  <a:cubicBezTo>
                    <a:pt x="112" y="387"/>
                    <a:pt x="112" y="387"/>
                    <a:pt x="112" y="387"/>
                  </a:cubicBezTo>
                  <a:cubicBezTo>
                    <a:pt x="95" y="385"/>
                    <a:pt x="79" y="377"/>
                    <a:pt x="79" y="34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367" y="413"/>
                    <a:pt x="367" y="413"/>
                    <a:pt x="367" y="413"/>
                  </a:cubicBezTo>
                  <a:cubicBezTo>
                    <a:pt x="387" y="413"/>
                    <a:pt x="387" y="413"/>
                    <a:pt x="387" y="413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25"/>
                    <a:pt x="401" y="19"/>
                    <a:pt x="420" y="20"/>
                  </a:cubicBezTo>
                  <a:cubicBezTo>
                    <a:pt x="433" y="20"/>
                    <a:pt x="433" y="20"/>
                    <a:pt x="433" y="2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11" y="1"/>
                    <a:pt x="393" y="2"/>
                    <a:pt x="370" y="4"/>
                  </a:cubicBezTo>
                  <a:cubicBezTo>
                    <a:pt x="347" y="2"/>
                    <a:pt x="329" y="1"/>
                    <a:pt x="302" y="0"/>
                  </a:cubicBezTo>
                  <a:cubicBezTo>
                    <a:pt x="302" y="20"/>
                    <a:pt x="302" y="20"/>
                    <a:pt x="302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39" y="19"/>
                    <a:pt x="355" y="25"/>
                    <a:pt x="354" y="63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9" y="1"/>
                    <a:pt x="72" y="2"/>
                    <a:pt x="53" y="4"/>
                  </a:cubicBezTo>
                  <a:cubicBezTo>
                    <a:pt x="37" y="2"/>
                    <a:pt x="21" y="1"/>
                    <a:pt x="4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5" y="19"/>
                    <a:pt x="40" y="20"/>
                    <a:pt x="50" y="33"/>
                  </a:cubicBezTo>
                  <a:lnTo>
                    <a:pt x="50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771525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6" y="1"/>
                </a:cxn>
                <a:cxn ang="0">
                  <a:pos x="0" y="40"/>
                </a:cxn>
                <a:cxn ang="0">
                  <a:pos x="36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5" y="0"/>
                    <a:pt x="36" y="1"/>
                  </a:cubicBezTo>
                  <a:cubicBezTo>
                    <a:pt x="14" y="0"/>
                    <a:pt x="1" y="16"/>
                    <a:pt x="0" y="40"/>
                  </a:cubicBezTo>
                  <a:cubicBezTo>
                    <a:pt x="1" y="62"/>
                    <a:pt x="14" y="77"/>
                    <a:pt x="36" y="76"/>
                  </a:cubicBezTo>
                  <a:cubicBezTo>
                    <a:pt x="55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874713" y="6456363"/>
              <a:ext cx="133350" cy="128588"/>
            </a:xfrm>
            <a:custGeom>
              <a:avLst/>
              <a:gdLst/>
              <a:ahLst/>
              <a:cxnLst>
                <a:cxn ang="0">
                  <a:pos x="118" y="50"/>
                </a:cxn>
                <a:cxn ang="0">
                  <a:pos x="177" y="28"/>
                </a:cxn>
                <a:cxn ang="0">
                  <a:pos x="350" y="208"/>
                </a:cxn>
                <a:cxn ang="0">
                  <a:pos x="170" y="378"/>
                </a:cxn>
                <a:cxn ang="0">
                  <a:pos x="118" y="352"/>
                </a:cxn>
                <a:cxn ang="0">
                  <a:pos x="118" y="50"/>
                </a:cxn>
                <a:cxn ang="0">
                  <a:pos x="56" y="352"/>
                </a:cxn>
                <a:cxn ang="0">
                  <a:pos x="10" y="388"/>
                </a:cxn>
                <a:cxn ang="0">
                  <a:pos x="0" y="388"/>
                </a:cxn>
                <a:cxn ang="0">
                  <a:pos x="0" y="407"/>
                </a:cxn>
                <a:cxn ang="0">
                  <a:pos x="89" y="404"/>
                </a:cxn>
                <a:cxn ang="0">
                  <a:pos x="197" y="407"/>
                </a:cxn>
                <a:cxn ang="0">
                  <a:pos x="419" y="198"/>
                </a:cxn>
                <a:cxn ang="0">
                  <a:pos x="223" y="1"/>
                </a:cxn>
                <a:cxn ang="0">
                  <a:pos x="105" y="5"/>
                </a:cxn>
                <a:cxn ang="0">
                  <a:pos x="10" y="1"/>
                </a:cxn>
                <a:cxn ang="0">
                  <a:pos x="10" y="21"/>
                </a:cxn>
                <a:cxn ang="0">
                  <a:pos x="17" y="21"/>
                </a:cxn>
                <a:cxn ang="0">
                  <a:pos x="56" y="47"/>
                </a:cxn>
                <a:cxn ang="0">
                  <a:pos x="56" y="352"/>
                </a:cxn>
              </a:cxnLst>
              <a:rect l="0" t="0" r="r" b="b"/>
              <a:pathLst>
                <a:path w="420" h="407">
                  <a:moveTo>
                    <a:pt x="118" y="50"/>
                  </a:moveTo>
                  <a:cubicBezTo>
                    <a:pt x="119" y="30"/>
                    <a:pt x="122" y="27"/>
                    <a:pt x="177" y="28"/>
                  </a:cubicBezTo>
                  <a:cubicBezTo>
                    <a:pt x="281" y="27"/>
                    <a:pt x="349" y="71"/>
                    <a:pt x="350" y="208"/>
                  </a:cubicBezTo>
                  <a:cubicBezTo>
                    <a:pt x="349" y="340"/>
                    <a:pt x="276" y="379"/>
                    <a:pt x="170" y="378"/>
                  </a:cubicBezTo>
                  <a:cubicBezTo>
                    <a:pt x="121" y="379"/>
                    <a:pt x="119" y="373"/>
                    <a:pt x="118" y="352"/>
                  </a:cubicBezTo>
                  <a:lnTo>
                    <a:pt x="118" y="50"/>
                  </a:lnTo>
                  <a:close/>
                  <a:moveTo>
                    <a:pt x="56" y="352"/>
                  </a:moveTo>
                  <a:cubicBezTo>
                    <a:pt x="55" y="375"/>
                    <a:pt x="41" y="386"/>
                    <a:pt x="10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30" y="405"/>
                    <a:pt x="59" y="403"/>
                    <a:pt x="89" y="404"/>
                  </a:cubicBezTo>
                  <a:cubicBezTo>
                    <a:pt x="126" y="403"/>
                    <a:pt x="167" y="406"/>
                    <a:pt x="197" y="407"/>
                  </a:cubicBezTo>
                  <a:cubicBezTo>
                    <a:pt x="332" y="406"/>
                    <a:pt x="420" y="338"/>
                    <a:pt x="419" y="198"/>
                  </a:cubicBezTo>
                  <a:cubicBezTo>
                    <a:pt x="420" y="64"/>
                    <a:pt x="340" y="0"/>
                    <a:pt x="223" y="1"/>
                  </a:cubicBezTo>
                  <a:cubicBezTo>
                    <a:pt x="177" y="0"/>
                    <a:pt x="135" y="3"/>
                    <a:pt x="105" y="5"/>
                  </a:cubicBezTo>
                  <a:cubicBezTo>
                    <a:pt x="69" y="3"/>
                    <a:pt x="37" y="2"/>
                    <a:pt x="10" y="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9" y="20"/>
                    <a:pt x="55" y="23"/>
                    <a:pt x="56" y="47"/>
                  </a:cubicBezTo>
                  <a:lnTo>
                    <a:pt x="56" y="3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1084263" y="6492875"/>
              <a:ext cx="39688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39" y="59"/>
                </a:cxn>
                <a:cxn ang="0">
                  <a:pos x="39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2" y="288"/>
                </a:cxn>
                <a:cxn ang="0">
                  <a:pos x="128" y="291"/>
                </a:cxn>
                <a:cxn ang="0">
                  <a:pos x="128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28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8" y="37"/>
                    <a:pt x="39" y="45"/>
                    <a:pt x="39" y="59"/>
                  </a:cubicBezTo>
                  <a:cubicBezTo>
                    <a:pt x="39" y="249"/>
                    <a:pt x="39" y="249"/>
                    <a:pt x="39" y="249"/>
                  </a:cubicBezTo>
                  <a:cubicBezTo>
                    <a:pt x="39" y="262"/>
                    <a:pt x="38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0" y="289"/>
                    <a:pt x="44" y="287"/>
                    <a:pt x="62" y="288"/>
                  </a:cubicBezTo>
                  <a:cubicBezTo>
                    <a:pt x="84" y="287"/>
                    <a:pt x="108" y="289"/>
                    <a:pt x="128" y="29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89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093788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2" y="1"/>
                </a:cxn>
                <a:cxn ang="0">
                  <a:pos x="0" y="40"/>
                </a:cxn>
                <a:cxn ang="0">
                  <a:pos x="32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4" y="0"/>
                    <a:pt x="32" y="1"/>
                  </a:cubicBezTo>
                  <a:cubicBezTo>
                    <a:pt x="14" y="0"/>
                    <a:pt x="0" y="16"/>
                    <a:pt x="0" y="40"/>
                  </a:cubicBezTo>
                  <a:cubicBezTo>
                    <a:pt x="0" y="62"/>
                    <a:pt x="14" y="77"/>
                    <a:pt x="32" y="76"/>
                  </a:cubicBezTo>
                  <a:cubicBezTo>
                    <a:pt x="54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784225" y="6356350"/>
              <a:ext cx="406400" cy="9525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9" y="0"/>
                </a:cxn>
                <a:cxn ang="0">
                  <a:pos x="256" y="0"/>
                </a:cxn>
                <a:cxn ang="0">
                  <a:pos x="206" y="60"/>
                </a:cxn>
                <a:cxn ang="0">
                  <a:pos x="204" y="58"/>
                </a:cxn>
                <a:cxn ang="0">
                  <a:pos x="250" y="2"/>
                </a:cxn>
                <a:cxn ang="0">
                  <a:pos x="50" y="2"/>
                </a:cxn>
                <a:cxn ang="0">
                  <a:pos x="2" y="60"/>
                </a:cxn>
                <a:cxn ang="0">
                  <a:pos x="0" y="58"/>
                </a:cxn>
              </a:cxnLst>
              <a:rect l="0" t="0" r="r" b="b"/>
              <a:pathLst>
                <a:path w="256" h="60">
                  <a:moveTo>
                    <a:pt x="0" y="58"/>
                  </a:moveTo>
                  <a:lnTo>
                    <a:pt x="49" y="0"/>
                  </a:lnTo>
                  <a:lnTo>
                    <a:pt x="256" y="0"/>
                  </a:lnTo>
                  <a:lnTo>
                    <a:pt x="206" y="60"/>
                  </a:lnTo>
                  <a:lnTo>
                    <a:pt x="204" y="58"/>
                  </a:lnTo>
                  <a:lnTo>
                    <a:pt x="250" y="2"/>
                  </a:lnTo>
                  <a:lnTo>
                    <a:pt x="50" y="2"/>
                  </a:lnTo>
                  <a:lnTo>
                    <a:pt x="2" y="6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1" name="Freeform 35"/>
            <p:cNvSpPr>
              <a:spLocks noEditPoints="1"/>
            </p:cNvSpPr>
            <p:nvPr/>
          </p:nvSpPr>
          <p:spPr bwMode="auto">
            <a:xfrm>
              <a:off x="781050" y="6464300"/>
              <a:ext cx="317500" cy="3127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979" y="33"/>
                </a:cxn>
                <a:cxn ang="0">
                  <a:pos x="914" y="88"/>
                </a:cxn>
                <a:cxn ang="0">
                  <a:pos x="958" y="56"/>
                </a:cxn>
                <a:cxn ang="0">
                  <a:pos x="914" y="88"/>
                </a:cxn>
                <a:cxn ang="0">
                  <a:pos x="895" y="112"/>
                </a:cxn>
                <a:cxn ang="0">
                  <a:pos x="874" y="163"/>
                </a:cxn>
                <a:cxn ang="0">
                  <a:pos x="815" y="225"/>
                </a:cxn>
                <a:cxn ang="0">
                  <a:pos x="856" y="188"/>
                </a:cxn>
                <a:cxn ang="0">
                  <a:pos x="815" y="225"/>
                </a:cxn>
                <a:cxn ang="0">
                  <a:pos x="798" y="251"/>
                </a:cxn>
                <a:cxn ang="0">
                  <a:pos x="781" y="303"/>
                </a:cxn>
                <a:cxn ang="0">
                  <a:pos x="725" y="369"/>
                </a:cxn>
                <a:cxn ang="0">
                  <a:pos x="765" y="330"/>
                </a:cxn>
                <a:cxn ang="0">
                  <a:pos x="725" y="369"/>
                </a:cxn>
                <a:cxn ang="0">
                  <a:pos x="710" y="395"/>
                </a:cxn>
                <a:cxn ang="0">
                  <a:pos x="694" y="448"/>
                </a:cxn>
                <a:cxn ang="0">
                  <a:pos x="639" y="513"/>
                </a:cxn>
                <a:cxn ang="0">
                  <a:pos x="678" y="474"/>
                </a:cxn>
                <a:cxn ang="0">
                  <a:pos x="639" y="513"/>
                </a:cxn>
                <a:cxn ang="0">
                  <a:pos x="623" y="539"/>
                </a:cxn>
                <a:cxn ang="0">
                  <a:pos x="605" y="592"/>
                </a:cxn>
                <a:cxn ang="0">
                  <a:pos x="546" y="653"/>
                </a:cxn>
                <a:cxn ang="0">
                  <a:pos x="588" y="617"/>
                </a:cxn>
                <a:cxn ang="0">
                  <a:pos x="546" y="653"/>
                </a:cxn>
                <a:cxn ang="0">
                  <a:pos x="528" y="678"/>
                </a:cxn>
                <a:cxn ang="0">
                  <a:pos x="504" y="728"/>
                </a:cxn>
                <a:cxn ang="0">
                  <a:pos x="437" y="780"/>
                </a:cxn>
                <a:cxn ang="0">
                  <a:pos x="484" y="751"/>
                </a:cxn>
                <a:cxn ang="0">
                  <a:pos x="437" y="780"/>
                </a:cxn>
                <a:cxn ang="0">
                  <a:pos x="415" y="800"/>
                </a:cxn>
                <a:cxn ang="0">
                  <a:pos x="382" y="845"/>
                </a:cxn>
                <a:cxn ang="0">
                  <a:pos x="304" y="880"/>
                </a:cxn>
                <a:cxn ang="0">
                  <a:pos x="356" y="863"/>
                </a:cxn>
                <a:cxn ang="0">
                  <a:pos x="304" y="880"/>
                </a:cxn>
                <a:cxn ang="0">
                  <a:pos x="277" y="894"/>
                </a:cxn>
                <a:cxn ang="0">
                  <a:pos x="234" y="929"/>
                </a:cxn>
                <a:cxn ang="0">
                  <a:pos x="150" y="943"/>
                </a:cxn>
                <a:cxn ang="0">
                  <a:pos x="205" y="940"/>
                </a:cxn>
                <a:cxn ang="0">
                  <a:pos x="150" y="943"/>
                </a:cxn>
                <a:cxn ang="0">
                  <a:pos x="87" y="957"/>
                </a:cxn>
                <a:cxn ang="0">
                  <a:pos x="121" y="950"/>
                </a:cxn>
                <a:cxn ang="0">
                  <a:pos x="90" y="971"/>
                </a:cxn>
                <a:cxn ang="0">
                  <a:pos x="90" y="971"/>
                </a:cxn>
                <a:cxn ang="0">
                  <a:pos x="69" y="961"/>
                </a:cxn>
                <a:cxn ang="0">
                  <a:pos x="13" y="977"/>
                </a:cxn>
                <a:cxn ang="0">
                  <a:pos x="6" y="971"/>
                </a:cxn>
                <a:cxn ang="0">
                  <a:pos x="40" y="979"/>
                </a:cxn>
                <a:cxn ang="0">
                  <a:pos x="0" y="985"/>
                </a:cxn>
                <a:cxn ang="0">
                  <a:pos x="13" y="957"/>
                </a:cxn>
              </a:cxnLst>
              <a:rect l="0" t="0" r="r" b="b"/>
              <a:pathLst>
                <a:path w="1000" h="985">
                  <a:moveTo>
                    <a:pt x="969" y="24"/>
                  </a:moveTo>
                  <a:cubicBezTo>
                    <a:pt x="976" y="16"/>
                    <a:pt x="983" y="8"/>
                    <a:pt x="991" y="0"/>
                  </a:cubicBezTo>
                  <a:cubicBezTo>
                    <a:pt x="1000" y="9"/>
                    <a:pt x="1000" y="9"/>
                    <a:pt x="1000" y="9"/>
                  </a:cubicBezTo>
                  <a:cubicBezTo>
                    <a:pt x="993" y="17"/>
                    <a:pt x="986" y="25"/>
                    <a:pt x="979" y="33"/>
                  </a:cubicBezTo>
                  <a:lnTo>
                    <a:pt x="969" y="24"/>
                  </a:lnTo>
                  <a:close/>
                  <a:moveTo>
                    <a:pt x="914" y="88"/>
                  </a:moveTo>
                  <a:cubicBezTo>
                    <a:pt x="925" y="74"/>
                    <a:pt x="936" y="60"/>
                    <a:pt x="948" y="47"/>
                  </a:cubicBezTo>
                  <a:cubicBezTo>
                    <a:pt x="958" y="56"/>
                    <a:pt x="958" y="56"/>
                    <a:pt x="958" y="56"/>
                  </a:cubicBezTo>
                  <a:cubicBezTo>
                    <a:pt x="947" y="69"/>
                    <a:pt x="935" y="83"/>
                    <a:pt x="924" y="97"/>
                  </a:cubicBezTo>
                  <a:lnTo>
                    <a:pt x="914" y="88"/>
                  </a:lnTo>
                  <a:close/>
                  <a:moveTo>
                    <a:pt x="863" y="155"/>
                  </a:moveTo>
                  <a:cubicBezTo>
                    <a:pt x="873" y="141"/>
                    <a:pt x="884" y="127"/>
                    <a:pt x="895" y="112"/>
                  </a:cubicBezTo>
                  <a:cubicBezTo>
                    <a:pt x="905" y="121"/>
                    <a:pt x="905" y="121"/>
                    <a:pt x="905" y="121"/>
                  </a:cubicBezTo>
                  <a:cubicBezTo>
                    <a:pt x="894" y="135"/>
                    <a:pt x="884" y="149"/>
                    <a:pt x="874" y="163"/>
                  </a:cubicBezTo>
                  <a:lnTo>
                    <a:pt x="863" y="155"/>
                  </a:lnTo>
                  <a:close/>
                  <a:moveTo>
                    <a:pt x="815" y="225"/>
                  </a:moveTo>
                  <a:cubicBezTo>
                    <a:pt x="825" y="210"/>
                    <a:pt x="835" y="195"/>
                    <a:pt x="845" y="181"/>
                  </a:cubicBezTo>
                  <a:cubicBezTo>
                    <a:pt x="856" y="188"/>
                    <a:pt x="856" y="188"/>
                    <a:pt x="856" y="188"/>
                  </a:cubicBezTo>
                  <a:cubicBezTo>
                    <a:pt x="846" y="203"/>
                    <a:pt x="836" y="218"/>
                    <a:pt x="826" y="233"/>
                  </a:cubicBezTo>
                  <a:lnTo>
                    <a:pt x="815" y="225"/>
                  </a:lnTo>
                  <a:close/>
                  <a:moveTo>
                    <a:pt x="769" y="296"/>
                  </a:moveTo>
                  <a:cubicBezTo>
                    <a:pt x="779" y="281"/>
                    <a:pt x="788" y="266"/>
                    <a:pt x="798" y="251"/>
                  </a:cubicBezTo>
                  <a:cubicBezTo>
                    <a:pt x="809" y="258"/>
                    <a:pt x="809" y="258"/>
                    <a:pt x="809" y="258"/>
                  </a:cubicBezTo>
                  <a:cubicBezTo>
                    <a:pt x="799" y="273"/>
                    <a:pt x="790" y="288"/>
                    <a:pt x="781" y="303"/>
                  </a:cubicBezTo>
                  <a:lnTo>
                    <a:pt x="769" y="296"/>
                  </a:lnTo>
                  <a:close/>
                  <a:moveTo>
                    <a:pt x="725" y="369"/>
                  </a:moveTo>
                  <a:cubicBezTo>
                    <a:pt x="735" y="353"/>
                    <a:pt x="744" y="338"/>
                    <a:pt x="753" y="323"/>
                  </a:cubicBezTo>
                  <a:cubicBezTo>
                    <a:pt x="765" y="330"/>
                    <a:pt x="765" y="330"/>
                    <a:pt x="765" y="330"/>
                  </a:cubicBezTo>
                  <a:cubicBezTo>
                    <a:pt x="755" y="345"/>
                    <a:pt x="746" y="360"/>
                    <a:pt x="737" y="375"/>
                  </a:cubicBezTo>
                  <a:lnTo>
                    <a:pt x="725" y="369"/>
                  </a:lnTo>
                  <a:close/>
                  <a:moveTo>
                    <a:pt x="682" y="441"/>
                  </a:moveTo>
                  <a:cubicBezTo>
                    <a:pt x="691" y="426"/>
                    <a:pt x="701" y="410"/>
                    <a:pt x="710" y="395"/>
                  </a:cubicBezTo>
                  <a:cubicBezTo>
                    <a:pt x="721" y="402"/>
                    <a:pt x="721" y="402"/>
                    <a:pt x="721" y="402"/>
                  </a:cubicBezTo>
                  <a:cubicBezTo>
                    <a:pt x="712" y="417"/>
                    <a:pt x="703" y="433"/>
                    <a:pt x="694" y="448"/>
                  </a:cubicBezTo>
                  <a:lnTo>
                    <a:pt x="682" y="441"/>
                  </a:lnTo>
                  <a:close/>
                  <a:moveTo>
                    <a:pt x="639" y="513"/>
                  </a:moveTo>
                  <a:cubicBezTo>
                    <a:pt x="648" y="498"/>
                    <a:pt x="657" y="483"/>
                    <a:pt x="667" y="468"/>
                  </a:cubicBezTo>
                  <a:cubicBezTo>
                    <a:pt x="678" y="474"/>
                    <a:pt x="678" y="474"/>
                    <a:pt x="678" y="474"/>
                  </a:cubicBezTo>
                  <a:cubicBezTo>
                    <a:pt x="669" y="490"/>
                    <a:pt x="660" y="505"/>
                    <a:pt x="650" y="520"/>
                  </a:cubicBezTo>
                  <a:lnTo>
                    <a:pt x="639" y="513"/>
                  </a:lnTo>
                  <a:close/>
                  <a:moveTo>
                    <a:pt x="594" y="584"/>
                  </a:moveTo>
                  <a:cubicBezTo>
                    <a:pt x="604" y="570"/>
                    <a:pt x="613" y="555"/>
                    <a:pt x="623" y="539"/>
                  </a:cubicBezTo>
                  <a:cubicBezTo>
                    <a:pt x="634" y="547"/>
                    <a:pt x="634" y="547"/>
                    <a:pt x="634" y="547"/>
                  </a:cubicBezTo>
                  <a:cubicBezTo>
                    <a:pt x="625" y="562"/>
                    <a:pt x="615" y="577"/>
                    <a:pt x="605" y="592"/>
                  </a:cubicBezTo>
                  <a:lnTo>
                    <a:pt x="594" y="584"/>
                  </a:lnTo>
                  <a:close/>
                  <a:moveTo>
                    <a:pt x="546" y="653"/>
                  </a:moveTo>
                  <a:cubicBezTo>
                    <a:pt x="557" y="639"/>
                    <a:pt x="567" y="625"/>
                    <a:pt x="577" y="610"/>
                  </a:cubicBezTo>
                  <a:cubicBezTo>
                    <a:pt x="588" y="617"/>
                    <a:pt x="588" y="617"/>
                    <a:pt x="588" y="617"/>
                  </a:cubicBezTo>
                  <a:cubicBezTo>
                    <a:pt x="578" y="632"/>
                    <a:pt x="568" y="647"/>
                    <a:pt x="557" y="661"/>
                  </a:cubicBezTo>
                  <a:lnTo>
                    <a:pt x="546" y="653"/>
                  </a:lnTo>
                  <a:close/>
                  <a:moveTo>
                    <a:pt x="494" y="719"/>
                  </a:moveTo>
                  <a:cubicBezTo>
                    <a:pt x="506" y="706"/>
                    <a:pt x="517" y="692"/>
                    <a:pt x="528" y="678"/>
                  </a:cubicBezTo>
                  <a:cubicBezTo>
                    <a:pt x="538" y="686"/>
                    <a:pt x="538" y="686"/>
                    <a:pt x="538" y="686"/>
                  </a:cubicBezTo>
                  <a:cubicBezTo>
                    <a:pt x="527" y="700"/>
                    <a:pt x="516" y="714"/>
                    <a:pt x="504" y="728"/>
                  </a:cubicBezTo>
                  <a:lnTo>
                    <a:pt x="494" y="719"/>
                  </a:lnTo>
                  <a:close/>
                  <a:moveTo>
                    <a:pt x="437" y="780"/>
                  </a:moveTo>
                  <a:cubicBezTo>
                    <a:pt x="450" y="768"/>
                    <a:pt x="462" y="755"/>
                    <a:pt x="474" y="742"/>
                  </a:cubicBezTo>
                  <a:cubicBezTo>
                    <a:pt x="484" y="751"/>
                    <a:pt x="484" y="751"/>
                    <a:pt x="484" y="751"/>
                  </a:cubicBezTo>
                  <a:cubicBezTo>
                    <a:pt x="472" y="764"/>
                    <a:pt x="459" y="777"/>
                    <a:pt x="446" y="789"/>
                  </a:cubicBezTo>
                  <a:lnTo>
                    <a:pt x="437" y="780"/>
                  </a:lnTo>
                  <a:close/>
                  <a:moveTo>
                    <a:pt x="374" y="834"/>
                  </a:moveTo>
                  <a:cubicBezTo>
                    <a:pt x="388" y="823"/>
                    <a:pt x="401" y="812"/>
                    <a:pt x="415" y="800"/>
                  </a:cubicBezTo>
                  <a:cubicBezTo>
                    <a:pt x="423" y="810"/>
                    <a:pt x="423" y="810"/>
                    <a:pt x="423" y="810"/>
                  </a:cubicBezTo>
                  <a:cubicBezTo>
                    <a:pt x="410" y="822"/>
                    <a:pt x="396" y="834"/>
                    <a:pt x="382" y="845"/>
                  </a:cubicBezTo>
                  <a:lnTo>
                    <a:pt x="374" y="834"/>
                  </a:lnTo>
                  <a:close/>
                  <a:moveTo>
                    <a:pt x="304" y="880"/>
                  </a:moveTo>
                  <a:cubicBezTo>
                    <a:pt x="320" y="871"/>
                    <a:pt x="334" y="862"/>
                    <a:pt x="349" y="852"/>
                  </a:cubicBezTo>
                  <a:cubicBezTo>
                    <a:pt x="356" y="863"/>
                    <a:pt x="356" y="863"/>
                    <a:pt x="356" y="863"/>
                  </a:cubicBezTo>
                  <a:cubicBezTo>
                    <a:pt x="342" y="873"/>
                    <a:pt x="326" y="882"/>
                    <a:pt x="311" y="892"/>
                  </a:cubicBezTo>
                  <a:lnTo>
                    <a:pt x="304" y="880"/>
                  </a:lnTo>
                  <a:close/>
                  <a:moveTo>
                    <a:pt x="229" y="916"/>
                  </a:moveTo>
                  <a:cubicBezTo>
                    <a:pt x="246" y="909"/>
                    <a:pt x="262" y="902"/>
                    <a:pt x="277" y="894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268" y="914"/>
                    <a:pt x="251" y="922"/>
                    <a:pt x="234" y="929"/>
                  </a:cubicBezTo>
                  <a:lnTo>
                    <a:pt x="229" y="916"/>
                  </a:lnTo>
                  <a:close/>
                  <a:moveTo>
                    <a:pt x="150" y="943"/>
                  </a:moveTo>
                  <a:cubicBezTo>
                    <a:pt x="168" y="938"/>
                    <a:pt x="185" y="933"/>
                    <a:pt x="201" y="927"/>
                  </a:cubicBezTo>
                  <a:cubicBezTo>
                    <a:pt x="205" y="940"/>
                    <a:pt x="205" y="940"/>
                    <a:pt x="205" y="940"/>
                  </a:cubicBezTo>
                  <a:cubicBezTo>
                    <a:pt x="189" y="946"/>
                    <a:pt x="172" y="951"/>
                    <a:pt x="154" y="956"/>
                  </a:cubicBezTo>
                  <a:lnTo>
                    <a:pt x="150" y="943"/>
                  </a:lnTo>
                  <a:close/>
                  <a:moveTo>
                    <a:pt x="69" y="961"/>
                  </a:moveTo>
                  <a:cubicBezTo>
                    <a:pt x="75" y="960"/>
                    <a:pt x="81" y="959"/>
                    <a:pt x="87" y="957"/>
                  </a:cubicBezTo>
                  <a:cubicBezTo>
                    <a:pt x="87" y="957"/>
                    <a:pt x="87" y="957"/>
                    <a:pt x="87" y="957"/>
                  </a:cubicBezTo>
                  <a:cubicBezTo>
                    <a:pt x="99" y="955"/>
                    <a:pt x="110" y="953"/>
                    <a:pt x="121" y="950"/>
                  </a:cubicBezTo>
                  <a:cubicBezTo>
                    <a:pt x="124" y="964"/>
                    <a:pt x="124" y="964"/>
                    <a:pt x="124" y="964"/>
                  </a:cubicBezTo>
                  <a:cubicBezTo>
                    <a:pt x="113" y="966"/>
                    <a:pt x="101" y="968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83" y="972"/>
                    <a:pt x="77" y="973"/>
                    <a:pt x="71" y="974"/>
                  </a:cubicBezTo>
                  <a:lnTo>
                    <a:pt x="69" y="961"/>
                  </a:lnTo>
                  <a:close/>
                  <a:moveTo>
                    <a:pt x="13" y="957"/>
                  </a:moveTo>
                  <a:cubicBezTo>
                    <a:pt x="13" y="977"/>
                    <a:pt x="13" y="977"/>
                    <a:pt x="13" y="977"/>
                  </a:cubicBezTo>
                  <a:cubicBezTo>
                    <a:pt x="7" y="977"/>
                    <a:pt x="7" y="977"/>
                    <a:pt x="7" y="977"/>
                  </a:cubicBezTo>
                  <a:cubicBezTo>
                    <a:pt x="6" y="971"/>
                    <a:pt x="6" y="971"/>
                    <a:pt x="6" y="971"/>
                  </a:cubicBezTo>
                  <a:cubicBezTo>
                    <a:pt x="18" y="969"/>
                    <a:pt x="29" y="967"/>
                    <a:pt x="38" y="966"/>
                  </a:cubicBezTo>
                  <a:cubicBezTo>
                    <a:pt x="40" y="979"/>
                    <a:pt x="40" y="979"/>
                    <a:pt x="40" y="979"/>
                  </a:cubicBezTo>
                  <a:cubicBezTo>
                    <a:pt x="30" y="980"/>
                    <a:pt x="20" y="982"/>
                    <a:pt x="8" y="984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0" y="957"/>
                    <a:pt x="0" y="957"/>
                    <a:pt x="0" y="957"/>
                  </a:cubicBezTo>
                  <a:lnTo>
                    <a:pt x="13" y="9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781050" y="6573838"/>
              <a:ext cx="3175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781050" y="6573838"/>
              <a:ext cx="3175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27"/>
                </a:cxn>
                <a:cxn ang="0">
                  <a:pos x="0" y="127"/>
                </a:cxn>
                <a:cxn ang="0">
                  <a:pos x="0" y="0"/>
                </a:cxn>
              </a:cxnLst>
              <a:rect l="0" t="0" r="r" b="b"/>
              <a:pathLst>
                <a:path w="2" h="127">
                  <a:moveTo>
                    <a:pt x="2" y="0"/>
                  </a:moveTo>
                  <a:lnTo>
                    <a:pt x="2" y="127"/>
                  </a:ln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auto">
            <a:xfrm>
              <a:off x="762000" y="6492875"/>
              <a:ext cx="41275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40" y="59"/>
                </a:cxn>
                <a:cxn ang="0">
                  <a:pos x="40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6" y="288"/>
                </a:cxn>
                <a:cxn ang="0">
                  <a:pos x="131" y="291"/>
                </a:cxn>
                <a:cxn ang="0">
                  <a:pos x="131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31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60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9" y="37"/>
                    <a:pt x="39" y="45"/>
                    <a:pt x="40" y="59"/>
                  </a:cubicBezTo>
                  <a:cubicBezTo>
                    <a:pt x="40" y="249"/>
                    <a:pt x="40" y="249"/>
                    <a:pt x="40" y="249"/>
                  </a:cubicBezTo>
                  <a:cubicBezTo>
                    <a:pt x="39" y="262"/>
                    <a:pt x="39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1" y="289"/>
                    <a:pt x="44" y="287"/>
                    <a:pt x="66" y="288"/>
                  </a:cubicBezTo>
                  <a:cubicBezTo>
                    <a:pt x="85" y="287"/>
                    <a:pt x="108" y="289"/>
                    <a:pt x="131" y="291"/>
                  </a:cubicBezTo>
                  <a:cubicBezTo>
                    <a:pt x="131" y="272"/>
                    <a:pt x="131" y="272"/>
                    <a:pt x="131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90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5" name="Rectangle 5"/>
            <p:cNvSpPr>
              <a:spLocks noChangeArrowheads="1"/>
            </p:cNvSpPr>
            <p:nvPr userDrawn="1"/>
          </p:nvSpPr>
          <p:spPr bwMode="auto">
            <a:xfrm>
              <a:off x="539750" y="1557338"/>
              <a:ext cx="8243888" cy="25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6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40000" y="314092"/>
            <a:ext cx="8244000" cy="115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noProof="1" smtClean="0"/>
              <a:t>title</a:t>
            </a:r>
            <a:endParaRPr lang="en-GB" noProof="1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540000" y="1818933"/>
            <a:ext cx="8244000" cy="3960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1) met inhoud v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22" name="Groep 20"/>
            <p:cNvGrpSpPr/>
            <p:nvPr userDrawn="1"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0" y="0"/>
                <a:ext cx="9144000" cy="6858000"/>
              </a:xfrm>
              <a:custGeom>
                <a:avLst/>
                <a:gdLst/>
                <a:ahLst/>
                <a:cxnLst>
                  <a:cxn ang="0">
                    <a:pos x="112" y="3696"/>
                  </a:cxn>
                  <a:cxn ang="0">
                    <a:pos x="112" y="112"/>
                  </a:cxn>
                  <a:cxn ang="0">
                    <a:pos x="5760" y="112"/>
                  </a:cxn>
                  <a:cxn ang="0">
                    <a:pos x="5760" y="0"/>
                  </a:cxn>
                  <a:cxn ang="0">
                    <a:pos x="0" y="0"/>
                  </a:cxn>
                  <a:cxn ang="0">
                    <a:pos x="0" y="4320"/>
                  </a:cxn>
                  <a:cxn ang="0">
                    <a:pos x="5760" y="4320"/>
                  </a:cxn>
                  <a:cxn ang="0">
                    <a:pos x="5760" y="3920"/>
                  </a:cxn>
                  <a:cxn ang="0">
                    <a:pos x="340" y="3920"/>
                  </a:cxn>
                  <a:cxn ang="0">
                    <a:pos x="112" y="3696"/>
                  </a:cxn>
                </a:cxnLst>
                <a:rect l="0" t="0" r="r" b="b"/>
                <a:pathLst>
                  <a:path w="5760" h="4320">
                    <a:moveTo>
                      <a:pt x="112" y="3696"/>
                    </a:moveTo>
                    <a:lnTo>
                      <a:pt x="112" y="112"/>
                    </a:lnTo>
                    <a:lnTo>
                      <a:pt x="5760" y="112"/>
                    </a:lnTo>
                    <a:lnTo>
                      <a:pt x="5760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5760" y="4320"/>
                    </a:lnTo>
                    <a:lnTo>
                      <a:pt x="5760" y="3920"/>
                    </a:lnTo>
                    <a:lnTo>
                      <a:pt x="340" y="3920"/>
                    </a:lnTo>
                    <a:lnTo>
                      <a:pt x="112" y="36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9144000" y="179388"/>
                <a:ext cx="1588" cy="6048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781050" y="6315075"/>
                <a:ext cx="325438" cy="134938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85"/>
                  </a:cxn>
                  <a:cxn ang="0">
                    <a:pos x="202" y="85"/>
                  </a:cxn>
                  <a:cxn ang="0">
                    <a:pos x="202" y="3"/>
                  </a:cxn>
                  <a:cxn ang="0">
                    <a:pos x="2" y="3"/>
                  </a:cxn>
                  <a:cxn ang="0">
                    <a:pos x="2" y="85"/>
                  </a:cxn>
                  <a:cxn ang="0">
                    <a:pos x="0" y="85"/>
                  </a:cxn>
                </a:cxnLst>
                <a:rect l="0" t="0" r="r" b="b"/>
                <a:pathLst>
                  <a:path w="205" h="85">
                    <a:moveTo>
                      <a:pt x="0" y="85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202" y="85"/>
                    </a:lnTo>
                    <a:lnTo>
                      <a:pt x="202" y="3"/>
                    </a:lnTo>
                    <a:lnTo>
                      <a:pt x="2" y="3"/>
                    </a:lnTo>
                    <a:lnTo>
                      <a:pt x="2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554038" y="6456363"/>
                <a:ext cx="136525" cy="131763"/>
              </a:xfrm>
              <a:custGeom>
                <a:avLst/>
                <a:gdLst/>
                <a:ahLst/>
                <a:cxnLst>
                  <a:cxn ang="0">
                    <a:pos x="50" y="341"/>
                  </a:cxn>
                  <a:cxn ang="0">
                    <a:pos x="14" y="387"/>
                  </a:cxn>
                  <a:cxn ang="0">
                    <a:pos x="0" y="387"/>
                  </a:cxn>
                  <a:cxn ang="0">
                    <a:pos x="0" y="406"/>
                  </a:cxn>
                  <a:cxn ang="0">
                    <a:pos x="66" y="403"/>
                  </a:cxn>
                  <a:cxn ang="0">
                    <a:pos x="135" y="406"/>
                  </a:cxn>
                  <a:cxn ang="0">
                    <a:pos x="135" y="387"/>
                  </a:cxn>
                  <a:cxn ang="0">
                    <a:pos x="112" y="387"/>
                  </a:cxn>
                  <a:cxn ang="0">
                    <a:pos x="79" y="341"/>
                  </a:cxn>
                  <a:cxn ang="0">
                    <a:pos x="79" y="63"/>
                  </a:cxn>
                  <a:cxn ang="0">
                    <a:pos x="367" y="413"/>
                  </a:cxn>
                  <a:cxn ang="0">
                    <a:pos x="387" y="413"/>
                  </a:cxn>
                  <a:cxn ang="0">
                    <a:pos x="387" y="63"/>
                  </a:cxn>
                  <a:cxn ang="0">
                    <a:pos x="420" y="20"/>
                  </a:cxn>
                  <a:cxn ang="0">
                    <a:pos x="433" y="20"/>
                  </a:cxn>
                  <a:cxn ang="0">
                    <a:pos x="433" y="0"/>
                  </a:cxn>
                  <a:cxn ang="0">
                    <a:pos x="370" y="4"/>
                  </a:cxn>
                  <a:cxn ang="0">
                    <a:pos x="302" y="0"/>
                  </a:cxn>
                  <a:cxn ang="0">
                    <a:pos x="302" y="20"/>
                  </a:cxn>
                  <a:cxn ang="0">
                    <a:pos x="321" y="20"/>
                  </a:cxn>
                  <a:cxn ang="0">
                    <a:pos x="354" y="63"/>
                  </a:cxn>
                  <a:cxn ang="0">
                    <a:pos x="354" y="292"/>
                  </a:cxn>
                  <a:cxn ang="0">
                    <a:pos x="105" y="0"/>
                  </a:cxn>
                  <a:cxn ang="0">
                    <a:pos x="53" y="4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10" y="20"/>
                  </a:cxn>
                  <a:cxn ang="0">
                    <a:pos x="50" y="33"/>
                  </a:cxn>
                  <a:cxn ang="0">
                    <a:pos x="50" y="341"/>
                  </a:cxn>
                </a:cxnLst>
                <a:rect l="0" t="0" r="r" b="b"/>
                <a:pathLst>
                  <a:path w="433" h="413">
                    <a:moveTo>
                      <a:pt x="50" y="341"/>
                    </a:moveTo>
                    <a:cubicBezTo>
                      <a:pt x="49" y="377"/>
                      <a:pt x="33" y="385"/>
                      <a:pt x="14" y="387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06"/>
                      <a:pt x="0" y="406"/>
                      <a:pt x="0" y="406"/>
                    </a:cubicBezTo>
                    <a:cubicBezTo>
                      <a:pt x="23" y="404"/>
                      <a:pt x="41" y="402"/>
                      <a:pt x="66" y="403"/>
                    </a:cubicBezTo>
                    <a:cubicBezTo>
                      <a:pt x="87" y="402"/>
                      <a:pt x="105" y="404"/>
                      <a:pt x="135" y="406"/>
                    </a:cubicBezTo>
                    <a:cubicBezTo>
                      <a:pt x="135" y="387"/>
                      <a:pt x="135" y="387"/>
                      <a:pt x="135" y="387"/>
                    </a:cubicBezTo>
                    <a:cubicBezTo>
                      <a:pt x="112" y="387"/>
                      <a:pt x="112" y="387"/>
                      <a:pt x="112" y="387"/>
                    </a:cubicBezTo>
                    <a:cubicBezTo>
                      <a:pt x="95" y="385"/>
                      <a:pt x="79" y="377"/>
                      <a:pt x="79" y="341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367" y="413"/>
                      <a:pt x="367" y="413"/>
                      <a:pt x="367" y="413"/>
                    </a:cubicBezTo>
                    <a:cubicBezTo>
                      <a:pt x="387" y="413"/>
                      <a:pt x="387" y="413"/>
                      <a:pt x="387" y="413"/>
                    </a:cubicBezTo>
                    <a:cubicBezTo>
                      <a:pt x="387" y="63"/>
                      <a:pt x="387" y="63"/>
                      <a:pt x="387" y="63"/>
                    </a:cubicBezTo>
                    <a:cubicBezTo>
                      <a:pt x="385" y="25"/>
                      <a:pt x="401" y="19"/>
                      <a:pt x="420" y="20"/>
                    </a:cubicBezTo>
                    <a:cubicBezTo>
                      <a:pt x="433" y="20"/>
                      <a:pt x="433" y="20"/>
                      <a:pt x="433" y="2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11" y="1"/>
                      <a:pt x="393" y="2"/>
                      <a:pt x="370" y="4"/>
                    </a:cubicBezTo>
                    <a:cubicBezTo>
                      <a:pt x="347" y="2"/>
                      <a:pt x="329" y="1"/>
                      <a:pt x="302" y="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21" y="20"/>
                      <a:pt x="321" y="20"/>
                      <a:pt x="321" y="20"/>
                    </a:cubicBezTo>
                    <a:cubicBezTo>
                      <a:pt x="339" y="19"/>
                      <a:pt x="355" y="25"/>
                      <a:pt x="354" y="63"/>
                    </a:cubicBezTo>
                    <a:cubicBezTo>
                      <a:pt x="354" y="292"/>
                      <a:pt x="354" y="292"/>
                      <a:pt x="354" y="29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9" y="1"/>
                      <a:pt x="72" y="2"/>
                      <a:pt x="53" y="4"/>
                    </a:cubicBezTo>
                    <a:cubicBezTo>
                      <a:pt x="37" y="2"/>
                      <a:pt x="21" y="1"/>
                      <a:pt x="4" y="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5" y="19"/>
                      <a:pt x="40" y="20"/>
                      <a:pt x="50" y="33"/>
                    </a:cubicBezTo>
                    <a:lnTo>
                      <a:pt x="50" y="3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771525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6" y="1"/>
                  </a:cxn>
                  <a:cxn ang="0">
                    <a:pos x="0" y="40"/>
                  </a:cxn>
                  <a:cxn ang="0">
                    <a:pos x="36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5" y="0"/>
                      <a:pt x="36" y="1"/>
                    </a:cubicBezTo>
                    <a:cubicBezTo>
                      <a:pt x="14" y="0"/>
                      <a:pt x="1" y="16"/>
                      <a:pt x="0" y="40"/>
                    </a:cubicBezTo>
                    <a:cubicBezTo>
                      <a:pt x="1" y="62"/>
                      <a:pt x="14" y="77"/>
                      <a:pt x="36" y="76"/>
                    </a:cubicBezTo>
                    <a:cubicBezTo>
                      <a:pt x="55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6" name="Freeform 31"/>
              <p:cNvSpPr>
                <a:spLocks noEditPoints="1"/>
              </p:cNvSpPr>
              <p:nvPr/>
            </p:nvSpPr>
            <p:spPr bwMode="auto">
              <a:xfrm>
                <a:off x="874713" y="6456363"/>
                <a:ext cx="133350" cy="128588"/>
              </a:xfrm>
              <a:custGeom>
                <a:avLst/>
                <a:gdLst/>
                <a:ahLst/>
                <a:cxnLst>
                  <a:cxn ang="0">
                    <a:pos x="118" y="50"/>
                  </a:cxn>
                  <a:cxn ang="0">
                    <a:pos x="177" y="28"/>
                  </a:cxn>
                  <a:cxn ang="0">
                    <a:pos x="350" y="208"/>
                  </a:cxn>
                  <a:cxn ang="0">
                    <a:pos x="170" y="378"/>
                  </a:cxn>
                  <a:cxn ang="0">
                    <a:pos x="118" y="352"/>
                  </a:cxn>
                  <a:cxn ang="0">
                    <a:pos x="118" y="50"/>
                  </a:cxn>
                  <a:cxn ang="0">
                    <a:pos x="56" y="352"/>
                  </a:cxn>
                  <a:cxn ang="0">
                    <a:pos x="10" y="388"/>
                  </a:cxn>
                  <a:cxn ang="0">
                    <a:pos x="0" y="388"/>
                  </a:cxn>
                  <a:cxn ang="0">
                    <a:pos x="0" y="407"/>
                  </a:cxn>
                  <a:cxn ang="0">
                    <a:pos x="89" y="404"/>
                  </a:cxn>
                  <a:cxn ang="0">
                    <a:pos x="197" y="407"/>
                  </a:cxn>
                  <a:cxn ang="0">
                    <a:pos x="419" y="198"/>
                  </a:cxn>
                  <a:cxn ang="0">
                    <a:pos x="223" y="1"/>
                  </a:cxn>
                  <a:cxn ang="0">
                    <a:pos x="105" y="5"/>
                  </a:cxn>
                  <a:cxn ang="0">
                    <a:pos x="10" y="1"/>
                  </a:cxn>
                  <a:cxn ang="0">
                    <a:pos x="10" y="21"/>
                  </a:cxn>
                  <a:cxn ang="0">
                    <a:pos x="17" y="21"/>
                  </a:cxn>
                  <a:cxn ang="0">
                    <a:pos x="56" y="47"/>
                  </a:cxn>
                  <a:cxn ang="0">
                    <a:pos x="56" y="352"/>
                  </a:cxn>
                </a:cxnLst>
                <a:rect l="0" t="0" r="r" b="b"/>
                <a:pathLst>
                  <a:path w="420" h="407">
                    <a:moveTo>
                      <a:pt x="118" y="50"/>
                    </a:moveTo>
                    <a:cubicBezTo>
                      <a:pt x="119" y="30"/>
                      <a:pt x="122" y="27"/>
                      <a:pt x="177" y="28"/>
                    </a:cubicBezTo>
                    <a:cubicBezTo>
                      <a:pt x="281" y="27"/>
                      <a:pt x="349" y="71"/>
                      <a:pt x="350" y="208"/>
                    </a:cubicBezTo>
                    <a:cubicBezTo>
                      <a:pt x="349" y="340"/>
                      <a:pt x="276" y="379"/>
                      <a:pt x="170" y="378"/>
                    </a:cubicBezTo>
                    <a:cubicBezTo>
                      <a:pt x="121" y="379"/>
                      <a:pt x="119" y="373"/>
                      <a:pt x="118" y="352"/>
                    </a:cubicBezTo>
                    <a:lnTo>
                      <a:pt x="118" y="50"/>
                    </a:lnTo>
                    <a:close/>
                    <a:moveTo>
                      <a:pt x="56" y="352"/>
                    </a:moveTo>
                    <a:cubicBezTo>
                      <a:pt x="55" y="375"/>
                      <a:pt x="41" y="386"/>
                      <a:pt x="10" y="388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30" y="405"/>
                      <a:pt x="59" y="403"/>
                      <a:pt x="89" y="404"/>
                    </a:cubicBezTo>
                    <a:cubicBezTo>
                      <a:pt x="126" y="403"/>
                      <a:pt x="167" y="406"/>
                      <a:pt x="197" y="407"/>
                    </a:cubicBezTo>
                    <a:cubicBezTo>
                      <a:pt x="332" y="406"/>
                      <a:pt x="420" y="338"/>
                      <a:pt x="419" y="198"/>
                    </a:cubicBezTo>
                    <a:cubicBezTo>
                      <a:pt x="420" y="64"/>
                      <a:pt x="340" y="0"/>
                      <a:pt x="223" y="1"/>
                    </a:cubicBezTo>
                    <a:cubicBezTo>
                      <a:pt x="177" y="0"/>
                      <a:pt x="135" y="3"/>
                      <a:pt x="105" y="5"/>
                    </a:cubicBezTo>
                    <a:cubicBezTo>
                      <a:pt x="69" y="3"/>
                      <a:pt x="37" y="2"/>
                      <a:pt x="10" y="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9" y="20"/>
                      <a:pt x="55" y="23"/>
                      <a:pt x="56" y="47"/>
                    </a:cubicBezTo>
                    <a:lnTo>
                      <a:pt x="56" y="3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84263" y="6492875"/>
                <a:ext cx="39688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39" y="59"/>
                  </a:cxn>
                  <a:cxn ang="0">
                    <a:pos x="39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2" y="288"/>
                  </a:cxn>
                  <a:cxn ang="0">
                    <a:pos x="128" y="291"/>
                  </a:cxn>
                  <a:cxn ang="0">
                    <a:pos x="128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28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59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8" y="37"/>
                      <a:pt x="39" y="45"/>
                      <a:pt x="39" y="59"/>
                    </a:cubicBezTo>
                    <a:cubicBezTo>
                      <a:pt x="39" y="249"/>
                      <a:pt x="39" y="249"/>
                      <a:pt x="39" y="249"/>
                    </a:cubicBezTo>
                    <a:cubicBezTo>
                      <a:pt x="39" y="262"/>
                      <a:pt x="38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0" y="289"/>
                      <a:pt x="44" y="287"/>
                      <a:pt x="62" y="288"/>
                    </a:cubicBezTo>
                    <a:cubicBezTo>
                      <a:pt x="84" y="287"/>
                      <a:pt x="108" y="289"/>
                      <a:pt x="128" y="291"/>
                    </a:cubicBezTo>
                    <a:cubicBezTo>
                      <a:pt x="128" y="272"/>
                      <a:pt x="128" y="272"/>
                      <a:pt x="128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89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1093788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2" y="1"/>
                  </a:cxn>
                  <a:cxn ang="0">
                    <a:pos x="0" y="40"/>
                  </a:cxn>
                  <a:cxn ang="0">
                    <a:pos x="32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4" y="0"/>
                      <a:pt x="32" y="1"/>
                    </a:cubicBezTo>
                    <a:cubicBezTo>
                      <a:pt x="14" y="0"/>
                      <a:pt x="0" y="16"/>
                      <a:pt x="0" y="40"/>
                    </a:cubicBezTo>
                    <a:cubicBezTo>
                      <a:pt x="0" y="62"/>
                      <a:pt x="14" y="77"/>
                      <a:pt x="32" y="76"/>
                    </a:cubicBezTo>
                    <a:cubicBezTo>
                      <a:pt x="54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784225" y="6356350"/>
                <a:ext cx="406400" cy="9525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49" y="0"/>
                  </a:cxn>
                  <a:cxn ang="0">
                    <a:pos x="256" y="0"/>
                  </a:cxn>
                  <a:cxn ang="0">
                    <a:pos x="206" y="60"/>
                  </a:cxn>
                  <a:cxn ang="0">
                    <a:pos x="204" y="58"/>
                  </a:cxn>
                  <a:cxn ang="0">
                    <a:pos x="250" y="2"/>
                  </a:cxn>
                  <a:cxn ang="0">
                    <a:pos x="50" y="2"/>
                  </a:cxn>
                  <a:cxn ang="0">
                    <a:pos x="2" y="60"/>
                  </a:cxn>
                  <a:cxn ang="0">
                    <a:pos x="0" y="58"/>
                  </a:cxn>
                </a:cxnLst>
                <a:rect l="0" t="0" r="r" b="b"/>
                <a:pathLst>
                  <a:path w="256" h="60">
                    <a:moveTo>
                      <a:pt x="0" y="58"/>
                    </a:moveTo>
                    <a:lnTo>
                      <a:pt x="49" y="0"/>
                    </a:lnTo>
                    <a:lnTo>
                      <a:pt x="256" y="0"/>
                    </a:lnTo>
                    <a:lnTo>
                      <a:pt x="206" y="60"/>
                    </a:lnTo>
                    <a:lnTo>
                      <a:pt x="204" y="58"/>
                    </a:lnTo>
                    <a:lnTo>
                      <a:pt x="250" y="2"/>
                    </a:lnTo>
                    <a:lnTo>
                      <a:pt x="50" y="2"/>
                    </a:lnTo>
                    <a:lnTo>
                      <a:pt x="2" y="6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50" name="Freeform 35"/>
              <p:cNvSpPr>
                <a:spLocks noEditPoints="1"/>
              </p:cNvSpPr>
              <p:nvPr/>
            </p:nvSpPr>
            <p:spPr bwMode="auto">
              <a:xfrm>
                <a:off x="781050" y="6464300"/>
                <a:ext cx="317500" cy="312738"/>
              </a:xfrm>
              <a:custGeom>
                <a:avLst/>
                <a:gdLst/>
                <a:ahLst/>
                <a:cxnLst>
                  <a:cxn ang="0">
                    <a:pos x="991" y="0"/>
                  </a:cxn>
                  <a:cxn ang="0">
                    <a:pos x="979" y="33"/>
                  </a:cxn>
                  <a:cxn ang="0">
                    <a:pos x="914" y="88"/>
                  </a:cxn>
                  <a:cxn ang="0">
                    <a:pos x="958" y="56"/>
                  </a:cxn>
                  <a:cxn ang="0">
                    <a:pos x="914" y="88"/>
                  </a:cxn>
                  <a:cxn ang="0">
                    <a:pos x="895" y="112"/>
                  </a:cxn>
                  <a:cxn ang="0">
                    <a:pos x="874" y="163"/>
                  </a:cxn>
                  <a:cxn ang="0">
                    <a:pos x="815" y="225"/>
                  </a:cxn>
                  <a:cxn ang="0">
                    <a:pos x="856" y="188"/>
                  </a:cxn>
                  <a:cxn ang="0">
                    <a:pos x="815" y="225"/>
                  </a:cxn>
                  <a:cxn ang="0">
                    <a:pos x="798" y="251"/>
                  </a:cxn>
                  <a:cxn ang="0">
                    <a:pos x="781" y="303"/>
                  </a:cxn>
                  <a:cxn ang="0">
                    <a:pos x="725" y="369"/>
                  </a:cxn>
                  <a:cxn ang="0">
                    <a:pos x="765" y="330"/>
                  </a:cxn>
                  <a:cxn ang="0">
                    <a:pos x="725" y="369"/>
                  </a:cxn>
                  <a:cxn ang="0">
                    <a:pos x="710" y="395"/>
                  </a:cxn>
                  <a:cxn ang="0">
                    <a:pos x="694" y="448"/>
                  </a:cxn>
                  <a:cxn ang="0">
                    <a:pos x="639" y="513"/>
                  </a:cxn>
                  <a:cxn ang="0">
                    <a:pos x="678" y="474"/>
                  </a:cxn>
                  <a:cxn ang="0">
                    <a:pos x="639" y="513"/>
                  </a:cxn>
                  <a:cxn ang="0">
                    <a:pos x="623" y="539"/>
                  </a:cxn>
                  <a:cxn ang="0">
                    <a:pos x="605" y="592"/>
                  </a:cxn>
                  <a:cxn ang="0">
                    <a:pos x="546" y="653"/>
                  </a:cxn>
                  <a:cxn ang="0">
                    <a:pos x="588" y="617"/>
                  </a:cxn>
                  <a:cxn ang="0">
                    <a:pos x="546" y="653"/>
                  </a:cxn>
                  <a:cxn ang="0">
                    <a:pos x="528" y="678"/>
                  </a:cxn>
                  <a:cxn ang="0">
                    <a:pos x="504" y="728"/>
                  </a:cxn>
                  <a:cxn ang="0">
                    <a:pos x="437" y="780"/>
                  </a:cxn>
                  <a:cxn ang="0">
                    <a:pos x="484" y="751"/>
                  </a:cxn>
                  <a:cxn ang="0">
                    <a:pos x="437" y="780"/>
                  </a:cxn>
                  <a:cxn ang="0">
                    <a:pos x="415" y="800"/>
                  </a:cxn>
                  <a:cxn ang="0">
                    <a:pos x="382" y="845"/>
                  </a:cxn>
                  <a:cxn ang="0">
                    <a:pos x="304" y="880"/>
                  </a:cxn>
                  <a:cxn ang="0">
                    <a:pos x="356" y="863"/>
                  </a:cxn>
                  <a:cxn ang="0">
                    <a:pos x="304" y="880"/>
                  </a:cxn>
                  <a:cxn ang="0">
                    <a:pos x="277" y="894"/>
                  </a:cxn>
                  <a:cxn ang="0">
                    <a:pos x="234" y="929"/>
                  </a:cxn>
                  <a:cxn ang="0">
                    <a:pos x="150" y="943"/>
                  </a:cxn>
                  <a:cxn ang="0">
                    <a:pos x="205" y="940"/>
                  </a:cxn>
                  <a:cxn ang="0">
                    <a:pos x="150" y="943"/>
                  </a:cxn>
                  <a:cxn ang="0">
                    <a:pos x="87" y="957"/>
                  </a:cxn>
                  <a:cxn ang="0">
                    <a:pos x="121" y="950"/>
                  </a:cxn>
                  <a:cxn ang="0">
                    <a:pos x="90" y="971"/>
                  </a:cxn>
                  <a:cxn ang="0">
                    <a:pos x="90" y="971"/>
                  </a:cxn>
                  <a:cxn ang="0">
                    <a:pos x="69" y="961"/>
                  </a:cxn>
                  <a:cxn ang="0">
                    <a:pos x="13" y="977"/>
                  </a:cxn>
                  <a:cxn ang="0">
                    <a:pos x="6" y="971"/>
                  </a:cxn>
                  <a:cxn ang="0">
                    <a:pos x="40" y="979"/>
                  </a:cxn>
                  <a:cxn ang="0">
                    <a:pos x="0" y="985"/>
                  </a:cxn>
                  <a:cxn ang="0">
                    <a:pos x="13" y="957"/>
                  </a:cxn>
                </a:cxnLst>
                <a:rect l="0" t="0" r="r" b="b"/>
                <a:pathLst>
                  <a:path w="1000" h="985">
                    <a:moveTo>
                      <a:pt x="969" y="24"/>
                    </a:moveTo>
                    <a:cubicBezTo>
                      <a:pt x="976" y="16"/>
                      <a:pt x="983" y="8"/>
                      <a:pt x="991" y="0"/>
                    </a:cubicBezTo>
                    <a:cubicBezTo>
                      <a:pt x="1000" y="9"/>
                      <a:pt x="1000" y="9"/>
                      <a:pt x="1000" y="9"/>
                    </a:cubicBezTo>
                    <a:cubicBezTo>
                      <a:pt x="993" y="17"/>
                      <a:pt x="986" y="25"/>
                      <a:pt x="979" y="33"/>
                    </a:cubicBezTo>
                    <a:lnTo>
                      <a:pt x="969" y="24"/>
                    </a:lnTo>
                    <a:close/>
                    <a:moveTo>
                      <a:pt x="914" y="88"/>
                    </a:moveTo>
                    <a:cubicBezTo>
                      <a:pt x="925" y="74"/>
                      <a:pt x="936" y="60"/>
                      <a:pt x="948" y="47"/>
                    </a:cubicBezTo>
                    <a:cubicBezTo>
                      <a:pt x="958" y="56"/>
                      <a:pt x="958" y="56"/>
                      <a:pt x="958" y="56"/>
                    </a:cubicBezTo>
                    <a:cubicBezTo>
                      <a:pt x="947" y="69"/>
                      <a:pt x="935" y="83"/>
                      <a:pt x="924" y="97"/>
                    </a:cubicBezTo>
                    <a:lnTo>
                      <a:pt x="914" y="88"/>
                    </a:lnTo>
                    <a:close/>
                    <a:moveTo>
                      <a:pt x="863" y="155"/>
                    </a:moveTo>
                    <a:cubicBezTo>
                      <a:pt x="873" y="141"/>
                      <a:pt x="884" y="127"/>
                      <a:pt x="895" y="112"/>
                    </a:cubicBezTo>
                    <a:cubicBezTo>
                      <a:pt x="905" y="121"/>
                      <a:pt x="905" y="121"/>
                      <a:pt x="905" y="121"/>
                    </a:cubicBezTo>
                    <a:cubicBezTo>
                      <a:pt x="894" y="135"/>
                      <a:pt x="884" y="149"/>
                      <a:pt x="874" y="163"/>
                    </a:cubicBezTo>
                    <a:lnTo>
                      <a:pt x="863" y="155"/>
                    </a:lnTo>
                    <a:close/>
                    <a:moveTo>
                      <a:pt x="815" y="225"/>
                    </a:moveTo>
                    <a:cubicBezTo>
                      <a:pt x="825" y="210"/>
                      <a:pt x="835" y="195"/>
                      <a:pt x="845" y="181"/>
                    </a:cubicBezTo>
                    <a:cubicBezTo>
                      <a:pt x="856" y="188"/>
                      <a:pt x="856" y="188"/>
                      <a:pt x="856" y="188"/>
                    </a:cubicBezTo>
                    <a:cubicBezTo>
                      <a:pt x="846" y="203"/>
                      <a:pt x="836" y="218"/>
                      <a:pt x="826" y="233"/>
                    </a:cubicBezTo>
                    <a:lnTo>
                      <a:pt x="815" y="225"/>
                    </a:lnTo>
                    <a:close/>
                    <a:moveTo>
                      <a:pt x="769" y="296"/>
                    </a:moveTo>
                    <a:cubicBezTo>
                      <a:pt x="779" y="281"/>
                      <a:pt x="788" y="266"/>
                      <a:pt x="798" y="251"/>
                    </a:cubicBezTo>
                    <a:cubicBezTo>
                      <a:pt x="809" y="258"/>
                      <a:pt x="809" y="258"/>
                      <a:pt x="809" y="258"/>
                    </a:cubicBezTo>
                    <a:cubicBezTo>
                      <a:pt x="799" y="273"/>
                      <a:pt x="790" y="288"/>
                      <a:pt x="781" y="303"/>
                    </a:cubicBezTo>
                    <a:lnTo>
                      <a:pt x="769" y="296"/>
                    </a:lnTo>
                    <a:close/>
                    <a:moveTo>
                      <a:pt x="725" y="369"/>
                    </a:moveTo>
                    <a:cubicBezTo>
                      <a:pt x="735" y="353"/>
                      <a:pt x="744" y="338"/>
                      <a:pt x="753" y="323"/>
                    </a:cubicBezTo>
                    <a:cubicBezTo>
                      <a:pt x="765" y="330"/>
                      <a:pt x="765" y="330"/>
                      <a:pt x="765" y="330"/>
                    </a:cubicBezTo>
                    <a:cubicBezTo>
                      <a:pt x="755" y="345"/>
                      <a:pt x="746" y="360"/>
                      <a:pt x="737" y="375"/>
                    </a:cubicBezTo>
                    <a:lnTo>
                      <a:pt x="725" y="369"/>
                    </a:lnTo>
                    <a:close/>
                    <a:moveTo>
                      <a:pt x="682" y="441"/>
                    </a:moveTo>
                    <a:cubicBezTo>
                      <a:pt x="691" y="426"/>
                      <a:pt x="701" y="410"/>
                      <a:pt x="710" y="395"/>
                    </a:cubicBezTo>
                    <a:cubicBezTo>
                      <a:pt x="721" y="402"/>
                      <a:pt x="721" y="402"/>
                      <a:pt x="721" y="402"/>
                    </a:cubicBezTo>
                    <a:cubicBezTo>
                      <a:pt x="712" y="417"/>
                      <a:pt x="703" y="433"/>
                      <a:pt x="694" y="448"/>
                    </a:cubicBezTo>
                    <a:lnTo>
                      <a:pt x="682" y="441"/>
                    </a:lnTo>
                    <a:close/>
                    <a:moveTo>
                      <a:pt x="639" y="513"/>
                    </a:moveTo>
                    <a:cubicBezTo>
                      <a:pt x="648" y="498"/>
                      <a:pt x="657" y="483"/>
                      <a:pt x="667" y="468"/>
                    </a:cubicBezTo>
                    <a:cubicBezTo>
                      <a:pt x="678" y="474"/>
                      <a:pt x="678" y="474"/>
                      <a:pt x="678" y="474"/>
                    </a:cubicBezTo>
                    <a:cubicBezTo>
                      <a:pt x="669" y="490"/>
                      <a:pt x="660" y="505"/>
                      <a:pt x="650" y="520"/>
                    </a:cubicBezTo>
                    <a:lnTo>
                      <a:pt x="639" y="513"/>
                    </a:lnTo>
                    <a:close/>
                    <a:moveTo>
                      <a:pt x="594" y="584"/>
                    </a:moveTo>
                    <a:cubicBezTo>
                      <a:pt x="604" y="570"/>
                      <a:pt x="613" y="555"/>
                      <a:pt x="623" y="539"/>
                    </a:cubicBezTo>
                    <a:cubicBezTo>
                      <a:pt x="634" y="547"/>
                      <a:pt x="634" y="547"/>
                      <a:pt x="634" y="547"/>
                    </a:cubicBezTo>
                    <a:cubicBezTo>
                      <a:pt x="625" y="562"/>
                      <a:pt x="615" y="577"/>
                      <a:pt x="605" y="592"/>
                    </a:cubicBezTo>
                    <a:lnTo>
                      <a:pt x="594" y="584"/>
                    </a:lnTo>
                    <a:close/>
                    <a:moveTo>
                      <a:pt x="546" y="653"/>
                    </a:moveTo>
                    <a:cubicBezTo>
                      <a:pt x="557" y="639"/>
                      <a:pt x="567" y="625"/>
                      <a:pt x="577" y="610"/>
                    </a:cubicBezTo>
                    <a:cubicBezTo>
                      <a:pt x="588" y="617"/>
                      <a:pt x="588" y="617"/>
                      <a:pt x="588" y="617"/>
                    </a:cubicBezTo>
                    <a:cubicBezTo>
                      <a:pt x="578" y="632"/>
                      <a:pt x="568" y="647"/>
                      <a:pt x="557" y="661"/>
                    </a:cubicBezTo>
                    <a:lnTo>
                      <a:pt x="546" y="653"/>
                    </a:lnTo>
                    <a:close/>
                    <a:moveTo>
                      <a:pt x="494" y="719"/>
                    </a:moveTo>
                    <a:cubicBezTo>
                      <a:pt x="506" y="706"/>
                      <a:pt x="517" y="692"/>
                      <a:pt x="528" y="678"/>
                    </a:cubicBezTo>
                    <a:cubicBezTo>
                      <a:pt x="538" y="686"/>
                      <a:pt x="538" y="686"/>
                      <a:pt x="538" y="686"/>
                    </a:cubicBezTo>
                    <a:cubicBezTo>
                      <a:pt x="527" y="700"/>
                      <a:pt x="516" y="714"/>
                      <a:pt x="504" y="728"/>
                    </a:cubicBezTo>
                    <a:lnTo>
                      <a:pt x="494" y="719"/>
                    </a:lnTo>
                    <a:close/>
                    <a:moveTo>
                      <a:pt x="437" y="780"/>
                    </a:moveTo>
                    <a:cubicBezTo>
                      <a:pt x="450" y="768"/>
                      <a:pt x="462" y="755"/>
                      <a:pt x="474" y="742"/>
                    </a:cubicBezTo>
                    <a:cubicBezTo>
                      <a:pt x="484" y="751"/>
                      <a:pt x="484" y="751"/>
                      <a:pt x="484" y="751"/>
                    </a:cubicBezTo>
                    <a:cubicBezTo>
                      <a:pt x="472" y="764"/>
                      <a:pt x="459" y="777"/>
                      <a:pt x="446" y="789"/>
                    </a:cubicBezTo>
                    <a:lnTo>
                      <a:pt x="437" y="780"/>
                    </a:lnTo>
                    <a:close/>
                    <a:moveTo>
                      <a:pt x="374" y="834"/>
                    </a:moveTo>
                    <a:cubicBezTo>
                      <a:pt x="388" y="823"/>
                      <a:pt x="401" y="812"/>
                      <a:pt x="415" y="800"/>
                    </a:cubicBezTo>
                    <a:cubicBezTo>
                      <a:pt x="423" y="810"/>
                      <a:pt x="423" y="810"/>
                      <a:pt x="423" y="810"/>
                    </a:cubicBezTo>
                    <a:cubicBezTo>
                      <a:pt x="410" y="822"/>
                      <a:pt x="396" y="834"/>
                      <a:pt x="382" y="845"/>
                    </a:cubicBezTo>
                    <a:lnTo>
                      <a:pt x="374" y="834"/>
                    </a:lnTo>
                    <a:close/>
                    <a:moveTo>
                      <a:pt x="304" y="880"/>
                    </a:moveTo>
                    <a:cubicBezTo>
                      <a:pt x="320" y="871"/>
                      <a:pt x="334" y="862"/>
                      <a:pt x="349" y="852"/>
                    </a:cubicBezTo>
                    <a:cubicBezTo>
                      <a:pt x="356" y="863"/>
                      <a:pt x="356" y="863"/>
                      <a:pt x="356" y="863"/>
                    </a:cubicBezTo>
                    <a:cubicBezTo>
                      <a:pt x="342" y="873"/>
                      <a:pt x="326" y="882"/>
                      <a:pt x="311" y="892"/>
                    </a:cubicBezTo>
                    <a:lnTo>
                      <a:pt x="304" y="880"/>
                    </a:lnTo>
                    <a:close/>
                    <a:moveTo>
                      <a:pt x="229" y="916"/>
                    </a:moveTo>
                    <a:cubicBezTo>
                      <a:pt x="246" y="909"/>
                      <a:pt x="262" y="902"/>
                      <a:pt x="277" y="894"/>
                    </a:cubicBezTo>
                    <a:cubicBezTo>
                      <a:pt x="283" y="906"/>
                      <a:pt x="283" y="906"/>
                      <a:pt x="283" y="906"/>
                    </a:cubicBezTo>
                    <a:cubicBezTo>
                      <a:pt x="268" y="914"/>
                      <a:pt x="251" y="922"/>
                      <a:pt x="234" y="929"/>
                    </a:cubicBezTo>
                    <a:lnTo>
                      <a:pt x="229" y="916"/>
                    </a:lnTo>
                    <a:close/>
                    <a:moveTo>
                      <a:pt x="150" y="943"/>
                    </a:moveTo>
                    <a:cubicBezTo>
                      <a:pt x="168" y="938"/>
                      <a:pt x="185" y="933"/>
                      <a:pt x="201" y="927"/>
                    </a:cubicBezTo>
                    <a:cubicBezTo>
                      <a:pt x="205" y="940"/>
                      <a:pt x="205" y="940"/>
                      <a:pt x="205" y="940"/>
                    </a:cubicBezTo>
                    <a:cubicBezTo>
                      <a:pt x="189" y="946"/>
                      <a:pt x="172" y="951"/>
                      <a:pt x="154" y="956"/>
                    </a:cubicBezTo>
                    <a:lnTo>
                      <a:pt x="150" y="943"/>
                    </a:lnTo>
                    <a:close/>
                    <a:moveTo>
                      <a:pt x="69" y="961"/>
                    </a:moveTo>
                    <a:cubicBezTo>
                      <a:pt x="75" y="960"/>
                      <a:pt x="81" y="959"/>
                      <a:pt x="87" y="957"/>
                    </a:cubicBezTo>
                    <a:cubicBezTo>
                      <a:pt x="87" y="957"/>
                      <a:pt x="87" y="957"/>
                      <a:pt x="87" y="957"/>
                    </a:cubicBezTo>
                    <a:cubicBezTo>
                      <a:pt x="99" y="955"/>
                      <a:pt x="110" y="953"/>
                      <a:pt x="121" y="950"/>
                    </a:cubicBezTo>
                    <a:cubicBezTo>
                      <a:pt x="124" y="964"/>
                      <a:pt x="124" y="964"/>
                      <a:pt x="124" y="964"/>
                    </a:cubicBezTo>
                    <a:cubicBezTo>
                      <a:pt x="113" y="966"/>
                      <a:pt x="101" y="968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83" y="972"/>
                      <a:pt x="77" y="973"/>
                      <a:pt x="71" y="974"/>
                    </a:cubicBezTo>
                    <a:lnTo>
                      <a:pt x="69" y="961"/>
                    </a:lnTo>
                    <a:close/>
                    <a:moveTo>
                      <a:pt x="13" y="957"/>
                    </a:moveTo>
                    <a:cubicBezTo>
                      <a:pt x="13" y="977"/>
                      <a:pt x="13" y="977"/>
                      <a:pt x="13" y="977"/>
                    </a:cubicBezTo>
                    <a:cubicBezTo>
                      <a:pt x="7" y="977"/>
                      <a:pt x="7" y="977"/>
                      <a:pt x="7" y="977"/>
                    </a:cubicBezTo>
                    <a:cubicBezTo>
                      <a:pt x="6" y="971"/>
                      <a:pt x="6" y="971"/>
                      <a:pt x="6" y="971"/>
                    </a:cubicBezTo>
                    <a:cubicBezTo>
                      <a:pt x="18" y="969"/>
                      <a:pt x="29" y="967"/>
                      <a:pt x="38" y="966"/>
                    </a:cubicBezTo>
                    <a:cubicBezTo>
                      <a:pt x="40" y="979"/>
                      <a:pt x="40" y="979"/>
                      <a:pt x="40" y="979"/>
                    </a:cubicBezTo>
                    <a:cubicBezTo>
                      <a:pt x="30" y="980"/>
                      <a:pt x="20" y="982"/>
                      <a:pt x="8" y="984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957"/>
                      <a:pt x="0" y="957"/>
                      <a:pt x="0" y="957"/>
                    </a:cubicBezTo>
                    <a:lnTo>
                      <a:pt x="13" y="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781050" y="6573838"/>
                <a:ext cx="3175" cy="2016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781050" y="6573838"/>
                <a:ext cx="3175" cy="2016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27"/>
                  </a:cxn>
                  <a:cxn ang="0">
                    <a:pos x="0" y="127"/>
                  </a:cxn>
                  <a:cxn ang="0">
                    <a:pos x="0" y="0"/>
                  </a:cxn>
                </a:cxnLst>
                <a:rect l="0" t="0" r="r" b="b"/>
                <a:pathLst>
                  <a:path w="2" h="127">
                    <a:moveTo>
                      <a:pt x="2" y="0"/>
                    </a:moveTo>
                    <a:lnTo>
                      <a:pt x="2" y="127"/>
                    </a:lnTo>
                    <a:lnTo>
                      <a:pt x="0" y="12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762000" y="6492875"/>
                <a:ext cx="41275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40" y="59"/>
                  </a:cxn>
                  <a:cxn ang="0">
                    <a:pos x="40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6" y="288"/>
                  </a:cxn>
                  <a:cxn ang="0">
                    <a:pos x="131" y="291"/>
                  </a:cxn>
                  <a:cxn ang="0">
                    <a:pos x="131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31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0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9" y="37"/>
                      <a:pt x="39" y="45"/>
                      <a:pt x="40" y="5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39" y="262"/>
                      <a:pt x="39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1" y="289"/>
                      <a:pt x="44" y="287"/>
                      <a:pt x="66" y="288"/>
                    </a:cubicBezTo>
                    <a:cubicBezTo>
                      <a:pt x="85" y="287"/>
                      <a:pt x="108" y="289"/>
                      <a:pt x="131" y="291"/>
                    </a:cubicBezTo>
                    <a:cubicBezTo>
                      <a:pt x="131" y="272"/>
                      <a:pt x="131" y="272"/>
                      <a:pt x="131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90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  <p:sp>
          <p:nvSpPr>
            <p:cNvPr id="23" name="Rectangle 5"/>
            <p:cNvSpPr>
              <a:spLocks noChangeArrowheads="1"/>
            </p:cNvSpPr>
            <p:nvPr userDrawn="1"/>
          </p:nvSpPr>
          <p:spPr bwMode="auto">
            <a:xfrm>
              <a:off x="539750" y="1049338"/>
              <a:ext cx="8243888" cy="25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24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024" y="251946"/>
            <a:ext cx="8244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 smtClean="0"/>
              <a:t>title</a:t>
            </a:r>
            <a:endParaRPr lang="en-GB" noProof="1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4823024" y="1314000"/>
            <a:ext cx="3960000" cy="4464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539024" y="1314000"/>
            <a:ext cx="3960000" cy="4464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2) met inhoud v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0" y="0"/>
              <a:ext cx="9144000" cy="6858000"/>
            </a:xfrm>
            <a:custGeom>
              <a:avLst/>
              <a:gdLst/>
              <a:ahLst/>
              <a:cxnLst>
                <a:cxn ang="0">
                  <a:pos x="112" y="3696"/>
                </a:cxn>
                <a:cxn ang="0">
                  <a:pos x="112" y="112"/>
                </a:cxn>
                <a:cxn ang="0">
                  <a:pos x="5760" y="112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3920"/>
                </a:cxn>
                <a:cxn ang="0">
                  <a:pos x="340" y="3920"/>
                </a:cxn>
                <a:cxn ang="0">
                  <a:pos x="112" y="3696"/>
                </a:cxn>
              </a:cxnLst>
              <a:rect l="0" t="0" r="r" b="b"/>
              <a:pathLst>
                <a:path w="5760" h="4320">
                  <a:moveTo>
                    <a:pt x="112" y="3696"/>
                  </a:moveTo>
                  <a:lnTo>
                    <a:pt x="112" y="112"/>
                  </a:lnTo>
                  <a:lnTo>
                    <a:pt x="5760" y="112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5760" y="4320"/>
                  </a:lnTo>
                  <a:lnTo>
                    <a:pt x="5760" y="3920"/>
                  </a:lnTo>
                  <a:lnTo>
                    <a:pt x="340" y="3920"/>
                  </a:lnTo>
                  <a:lnTo>
                    <a:pt x="112" y="3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9144000" y="179388"/>
              <a:ext cx="1588" cy="6048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781050" y="6315075"/>
              <a:ext cx="325438" cy="13493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205" y="0"/>
                </a:cxn>
                <a:cxn ang="0">
                  <a:pos x="205" y="85"/>
                </a:cxn>
                <a:cxn ang="0">
                  <a:pos x="202" y="85"/>
                </a:cxn>
                <a:cxn ang="0">
                  <a:pos x="202" y="3"/>
                </a:cxn>
                <a:cxn ang="0">
                  <a:pos x="2" y="3"/>
                </a:cxn>
                <a:cxn ang="0">
                  <a:pos x="2" y="85"/>
                </a:cxn>
                <a:cxn ang="0">
                  <a:pos x="0" y="85"/>
                </a:cxn>
              </a:cxnLst>
              <a:rect l="0" t="0" r="r" b="b"/>
              <a:pathLst>
                <a:path w="205" h="85">
                  <a:moveTo>
                    <a:pt x="0" y="85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85"/>
                  </a:lnTo>
                  <a:lnTo>
                    <a:pt x="202" y="85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554038" y="6456363"/>
              <a:ext cx="136525" cy="131763"/>
            </a:xfrm>
            <a:custGeom>
              <a:avLst/>
              <a:gdLst/>
              <a:ahLst/>
              <a:cxnLst>
                <a:cxn ang="0">
                  <a:pos x="50" y="341"/>
                </a:cxn>
                <a:cxn ang="0">
                  <a:pos x="14" y="387"/>
                </a:cxn>
                <a:cxn ang="0">
                  <a:pos x="0" y="387"/>
                </a:cxn>
                <a:cxn ang="0">
                  <a:pos x="0" y="406"/>
                </a:cxn>
                <a:cxn ang="0">
                  <a:pos x="66" y="403"/>
                </a:cxn>
                <a:cxn ang="0">
                  <a:pos x="135" y="406"/>
                </a:cxn>
                <a:cxn ang="0">
                  <a:pos x="135" y="387"/>
                </a:cxn>
                <a:cxn ang="0">
                  <a:pos x="112" y="387"/>
                </a:cxn>
                <a:cxn ang="0">
                  <a:pos x="79" y="341"/>
                </a:cxn>
                <a:cxn ang="0">
                  <a:pos x="79" y="63"/>
                </a:cxn>
                <a:cxn ang="0">
                  <a:pos x="367" y="413"/>
                </a:cxn>
                <a:cxn ang="0">
                  <a:pos x="387" y="413"/>
                </a:cxn>
                <a:cxn ang="0">
                  <a:pos x="387" y="63"/>
                </a:cxn>
                <a:cxn ang="0">
                  <a:pos x="420" y="20"/>
                </a:cxn>
                <a:cxn ang="0">
                  <a:pos x="433" y="20"/>
                </a:cxn>
                <a:cxn ang="0">
                  <a:pos x="433" y="0"/>
                </a:cxn>
                <a:cxn ang="0">
                  <a:pos x="370" y="4"/>
                </a:cxn>
                <a:cxn ang="0">
                  <a:pos x="302" y="0"/>
                </a:cxn>
                <a:cxn ang="0">
                  <a:pos x="302" y="20"/>
                </a:cxn>
                <a:cxn ang="0">
                  <a:pos x="321" y="20"/>
                </a:cxn>
                <a:cxn ang="0">
                  <a:pos x="354" y="63"/>
                </a:cxn>
                <a:cxn ang="0">
                  <a:pos x="354" y="292"/>
                </a:cxn>
                <a:cxn ang="0">
                  <a:pos x="105" y="0"/>
                </a:cxn>
                <a:cxn ang="0">
                  <a:pos x="53" y="4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10" y="20"/>
                </a:cxn>
                <a:cxn ang="0">
                  <a:pos x="50" y="33"/>
                </a:cxn>
                <a:cxn ang="0">
                  <a:pos x="50" y="341"/>
                </a:cxn>
              </a:cxnLst>
              <a:rect l="0" t="0" r="r" b="b"/>
              <a:pathLst>
                <a:path w="433" h="413">
                  <a:moveTo>
                    <a:pt x="50" y="341"/>
                  </a:moveTo>
                  <a:cubicBezTo>
                    <a:pt x="49" y="377"/>
                    <a:pt x="33" y="385"/>
                    <a:pt x="14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" y="404"/>
                    <a:pt x="41" y="402"/>
                    <a:pt x="66" y="403"/>
                  </a:cubicBezTo>
                  <a:cubicBezTo>
                    <a:pt x="87" y="402"/>
                    <a:pt x="105" y="404"/>
                    <a:pt x="135" y="406"/>
                  </a:cubicBezTo>
                  <a:cubicBezTo>
                    <a:pt x="135" y="387"/>
                    <a:pt x="135" y="387"/>
                    <a:pt x="135" y="387"/>
                  </a:cubicBezTo>
                  <a:cubicBezTo>
                    <a:pt x="112" y="387"/>
                    <a:pt x="112" y="387"/>
                    <a:pt x="112" y="387"/>
                  </a:cubicBezTo>
                  <a:cubicBezTo>
                    <a:pt x="95" y="385"/>
                    <a:pt x="79" y="377"/>
                    <a:pt x="79" y="34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367" y="413"/>
                    <a:pt x="367" y="413"/>
                    <a:pt x="367" y="413"/>
                  </a:cubicBezTo>
                  <a:cubicBezTo>
                    <a:pt x="387" y="413"/>
                    <a:pt x="387" y="413"/>
                    <a:pt x="387" y="413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25"/>
                    <a:pt x="401" y="19"/>
                    <a:pt x="420" y="20"/>
                  </a:cubicBezTo>
                  <a:cubicBezTo>
                    <a:pt x="433" y="20"/>
                    <a:pt x="433" y="20"/>
                    <a:pt x="433" y="2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11" y="1"/>
                    <a:pt x="393" y="2"/>
                    <a:pt x="370" y="4"/>
                  </a:cubicBezTo>
                  <a:cubicBezTo>
                    <a:pt x="347" y="2"/>
                    <a:pt x="329" y="1"/>
                    <a:pt x="302" y="0"/>
                  </a:cubicBezTo>
                  <a:cubicBezTo>
                    <a:pt x="302" y="20"/>
                    <a:pt x="302" y="20"/>
                    <a:pt x="302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39" y="19"/>
                    <a:pt x="355" y="25"/>
                    <a:pt x="354" y="63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9" y="1"/>
                    <a:pt x="72" y="2"/>
                    <a:pt x="53" y="4"/>
                  </a:cubicBezTo>
                  <a:cubicBezTo>
                    <a:pt x="37" y="2"/>
                    <a:pt x="21" y="1"/>
                    <a:pt x="4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5" y="19"/>
                    <a:pt x="40" y="20"/>
                    <a:pt x="50" y="33"/>
                  </a:cubicBezTo>
                  <a:lnTo>
                    <a:pt x="50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771525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6" y="1"/>
                </a:cxn>
                <a:cxn ang="0">
                  <a:pos x="0" y="40"/>
                </a:cxn>
                <a:cxn ang="0">
                  <a:pos x="36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5" y="0"/>
                    <a:pt x="36" y="1"/>
                  </a:cubicBezTo>
                  <a:cubicBezTo>
                    <a:pt x="14" y="0"/>
                    <a:pt x="1" y="16"/>
                    <a:pt x="0" y="40"/>
                  </a:cubicBezTo>
                  <a:cubicBezTo>
                    <a:pt x="1" y="62"/>
                    <a:pt x="14" y="77"/>
                    <a:pt x="36" y="76"/>
                  </a:cubicBezTo>
                  <a:cubicBezTo>
                    <a:pt x="55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874713" y="6456363"/>
              <a:ext cx="133350" cy="128588"/>
            </a:xfrm>
            <a:custGeom>
              <a:avLst/>
              <a:gdLst/>
              <a:ahLst/>
              <a:cxnLst>
                <a:cxn ang="0">
                  <a:pos x="118" y="50"/>
                </a:cxn>
                <a:cxn ang="0">
                  <a:pos x="177" y="28"/>
                </a:cxn>
                <a:cxn ang="0">
                  <a:pos x="350" y="208"/>
                </a:cxn>
                <a:cxn ang="0">
                  <a:pos x="170" y="378"/>
                </a:cxn>
                <a:cxn ang="0">
                  <a:pos x="118" y="352"/>
                </a:cxn>
                <a:cxn ang="0">
                  <a:pos x="118" y="50"/>
                </a:cxn>
                <a:cxn ang="0">
                  <a:pos x="56" y="352"/>
                </a:cxn>
                <a:cxn ang="0">
                  <a:pos x="10" y="388"/>
                </a:cxn>
                <a:cxn ang="0">
                  <a:pos x="0" y="388"/>
                </a:cxn>
                <a:cxn ang="0">
                  <a:pos x="0" y="407"/>
                </a:cxn>
                <a:cxn ang="0">
                  <a:pos x="89" y="404"/>
                </a:cxn>
                <a:cxn ang="0">
                  <a:pos x="197" y="407"/>
                </a:cxn>
                <a:cxn ang="0">
                  <a:pos x="419" y="198"/>
                </a:cxn>
                <a:cxn ang="0">
                  <a:pos x="223" y="1"/>
                </a:cxn>
                <a:cxn ang="0">
                  <a:pos x="105" y="5"/>
                </a:cxn>
                <a:cxn ang="0">
                  <a:pos x="10" y="1"/>
                </a:cxn>
                <a:cxn ang="0">
                  <a:pos x="10" y="21"/>
                </a:cxn>
                <a:cxn ang="0">
                  <a:pos x="17" y="21"/>
                </a:cxn>
                <a:cxn ang="0">
                  <a:pos x="56" y="47"/>
                </a:cxn>
                <a:cxn ang="0">
                  <a:pos x="56" y="352"/>
                </a:cxn>
              </a:cxnLst>
              <a:rect l="0" t="0" r="r" b="b"/>
              <a:pathLst>
                <a:path w="420" h="407">
                  <a:moveTo>
                    <a:pt x="118" y="50"/>
                  </a:moveTo>
                  <a:cubicBezTo>
                    <a:pt x="119" y="30"/>
                    <a:pt x="122" y="27"/>
                    <a:pt x="177" y="28"/>
                  </a:cubicBezTo>
                  <a:cubicBezTo>
                    <a:pt x="281" y="27"/>
                    <a:pt x="349" y="71"/>
                    <a:pt x="350" y="208"/>
                  </a:cubicBezTo>
                  <a:cubicBezTo>
                    <a:pt x="349" y="340"/>
                    <a:pt x="276" y="379"/>
                    <a:pt x="170" y="378"/>
                  </a:cubicBezTo>
                  <a:cubicBezTo>
                    <a:pt x="121" y="379"/>
                    <a:pt x="119" y="373"/>
                    <a:pt x="118" y="352"/>
                  </a:cubicBezTo>
                  <a:lnTo>
                    <a:pt x="118" y="50"/>
                  </a:lnTo>
                  <a:close/>
                  <a:moveTo>
                    <a:pt x="56" y="352"/>
                  </a:moveTo>
                  <a:cubicBezTo>
                    <a:pt x="55" y="375"/>
                    <a:pt x="41" y="386"/>
                    <a:pt x="10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30" y="405"/>
                    <a:pt x="59" y="403"/>
                    <a:pt x="89" y="404"/>
                  </a:cubicBezTo>
                  <a:cubicBezTo>
                    <a:pt x="126" y="403"/>
                    <a:pt x="167" y="406"/>
                    <a:pt x="197" y="407"/>
                  </a:cubicBezTo>
                  <a:cubicBezTo>
                    <a:pt x="332" y="406"/>
                    <a:pt x="420" y="338"/>
                    <a:pt x="419" y="198"/>
                  </a:cubicBezTo>
                  <a:cubicBezTo>
                    <a:pt x="420" y="64"/>
                    <a:pt x="340" y="0"/>
                    <a:pt x="223" y="1"/>
                  </a:cubicBezTo>
                  <a:cubicBezTo>
                    <a:pt x="177" y="0"/>
                    <a:pt x="135" y="3"/>
                    <a:pt x="105" y="5"/>
                  </a:cubicBezTo>
                  <a:cubicBezTo>
                    <a:pt x="69" y="3"/>
                    <a:pt x="37" y="2"/>
                    <a:pt x="10" y="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9" y="20"/>
                    <a:pt x="55" y="23"/>
                    <a:pt x="56" y="47"/>
                  </a:cubicBezTo>
                  <a:lnTo>
                    <a:pt x="56" y="3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1084263" y="6492875"/>
              <a:ext cx="39688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39" y="59"/>
                </a:cxn>
                <a:cxn ang="0">
                  <a:pos x="39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2" y="288"/>
                </a:cxn>
                <a:cxn ang="0">
                  <a:pos x="128" y="291"/>
                </a:cxn>
                <a:cxn ang="0">
                  <a:pos x="128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28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8" y="37"/>
                    <a:pt x="39" y="45"/>
                    <a:pt x="39" y="59"/>
                  </a:cubicBezTo>
                  <a:cubicBezTo>
                    <a:pt x="39" y="249"/>
                    <a:pt x="39" y="249"/>
                    <a:pt x="39" y="249"/>
                  </a:cubicBezTo>
                  <a:cubicBezTo>
                    <a:pt x="39" y="262"/>
                    <a:pt x="38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0" y="289"/>
                    <a:pt x="44" y="287"/>
                    <a:pt x="62" y="288"/>
                  </a:cubicBezTo>
                  <a:cubicBezTo>
                    <a:pt x="84" y="287"/>
                    <a:pt x="108" y="289"/>
                    <a:pt x="128" y="29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89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093788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2" y="1"/>
                </a:cxn>
                <a:cxn ang="0">
                  <a:pos x="0" y="40"/>
                </a:cxn>
                <a:cxn ang="0">
                  <a:pos x="32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4" y="0"/>
                    <a:pt x="32" y="1"/>
                  </a:cubicBezTo>
                  <a:cubicBezTo>
                    <a:pt x="14" y="0"/>
                    <a:pt x="0" y="16"/>
                    <a:pt x="0" y="40"/>
                  </a:cubicBezTo>
                  <a:cubicBezTo>
                    <a:pt x="0" y="62"/>
                    <a:pt x="14" y="77"/>
                    <a:pt x="32" y="76"/>
                  </a:cubicBezTo>
                  <a:cubicBezTo>
                    <a:pt x="54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4225" y="6356350"/>
              <a:ext cx="406400" cy="9525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9" y="0"/>
                </a:cxn>
                <a:cxn ang="0">
                  <a:pos x="256" y="0"/>
                </a:cxn>
                <a:cxn ang="0">
                  <a:pos x="206" y="60"/>
                </a:cxn>
                <a:cxn ang="0">
                  <a:pos x="204" y="58"/>
                </a:cxn>
                <a:cxn ang="0">
                  <a:pos x="250" y="2"/>
                </a:cxn>
                <a:cxn ang="0">
                  <a:pos x="50" y="2"/>
                </a:cxn>
                <a:cxn ang="0">
                  <a:pos x="2" y="60"/>
                </a:cxn>
                <a:cxn ang="0">
                  <a:pos x="0" y="58"/>
                </a:cxn>
              </a:cxnLst>
              <a:rect l="0" t="0" r="r" b="b"/>
              <a:pathLst>
                <a:path w="256" h="60">
                  <a:moveTo>
                    <a:pt x="0" y="58"/>
                  </a:moveTo>
                  <a:lnTo>
                    <a:pt x="49" y="0"/>
                  </a:lnTo>
                  <a:lnTo>
                    <a:pt x="256" y="0"/>
                  </a:lnTo>
                  <a:lnTo>
                    <a:pt x="206" y="60"/>
                  </a:lnTo>
                  <a:lnTo>
                    <a:pt x="204" y="58"/>
                  </a:lnTo>
                  <a:lnTo>
                    <a:pt x="250" y="2"/>
                  </a:lnTo>
                  <a:lnTo>
                    <a:pt x="50" y="2"/>
                  </a:lnTo>
                  <a:lnTo>
                    <a:pt x="2" y="6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781050" y="6464300"/>
              <a:ext cx="317500" cy="3127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979" y="33"/>
                </a:cxn>
                <a:cxn ang="0">
                  <a:pos x="914" y="88"/>
                </a:cxn>
                <a:cxn ang="0">
                  <a:pos x="958" y="56"/>
                </a:cxn>
                <a:cxn ang="0">
                  <a:pos x="914" y="88"/>
                </a:cxn>
                <a:cxn ang="0">
                  <a:pos x="895" y="112"/>
                </a:cxn>
                <a:cxn ang="0">
                  <a:pos x="874" y="163"/>
                </a:cxn>
                <a:cxn ang="0">
                  <a:pos x="815" y="225"/>
                </a:cxn>
                <a:cxn ang="0">
                  <a:pos x="856" y="188"/>
                </a:cxn>
                <a:cxn ang="0">
                  <a:pos x="815" y="225"/>
                </a:cxn>
                <a:cxn ang="0">
                  <a:pos x="798" y="251"/>
                </a:cxn>
                <a:cxn ang="0">
                  <a:pos x="781" y="303"/>
                </a:cxn>
                <a:cxn ang="0">
                  <a:pos x="725" y="369"/>
                </a:cxn>
                <a:cxn ang="0">
                  <a:pos x="765" y="330"/>
                </a:cxn>
                <a:cxn ang="0">
                  <a:pos x="725" y="369"/>
                </a:cxn>
                <a:cxn ang="0">
                  <a:pos x="710" y="395"/>
                </a:cxn>
                <a:cxn ang="0">
                  <a:pos x="694" y="448"/>
                </a:cxn>
                <a:cxn ang="0">
                  <a:pos x="639" y="513"/>
                </a:cxn>
                <a:cxn ang="0">
                  <a:pos x="678" y="474"/>
                </a:cxn>
                <a:cxn ang="0">
                  <a:pos x="639" y="513"/>
                </a:cxn>
                <a:cxn ang="0">
                  <a:pos x="623" y="539"/>
                </a:cxn>
                <a:cxn ang="0">
                  <a:pos x="605" y="592"/>
                </a:cxn>
                <a:cxn ang="0">
                  <a:pos x="546" y="653"/>
                </a:cxn>
                <a:cxn ang="0">
                  <a:pos x="588" y="617"/>
                </a:cxn>
                <a:cxn ang="0">
                  <a:pos x="546" y="653"/>
                </a:cxn>
                <a:cxn ang="0">
                  <a:pos x="528" y="678"/>
                </a:cxn>
                <a:cxn ang="0">
                  <a:pos x="504" y="728"/>
                </a:cxn>
                <a:cxn ang="0">
                  <a:pos x="437" y="780"/>
                </a:cxn>
                <a:cxn ang="0">
                  <a:pos x="484" y="751"/>
                </a:cxn>
                <a:cxn ang="0">
                  <a:pos x="437" y="780"/>
                </a:cxn>
                <a:cxn ang="0">
                  <a:pos x="415" y="800"/>
                </a:cxn>
                <a:cxn ang="0">
                  <a:pos x="382" y="845"/>
                </a:cxn>
                <a:cxn ang="0">
                  <a:pos x="304" y="880"/>
                </a:cxn>
                <a:cxn ang="0">
                  <a:pos x="356" y="863"/>
                </a:cxn>
                <a:cxn ang="0">
                  <a:pos x="304" y="880"/>
                </a:cxn>
                <a:cxn ang="0">
                  <a:pos x="277" y="894"/>
                </a:cxn>
                <a:cxn ang="0">
                  <a:pos x="234" y="929"/>
                </a:cxn>
                <a:cxn ang="0">
                  <a:pos x="150" y="943"/>
                </a:cxn>
                <a:cxn ang="0">
                  <a:pos x="205" y="940"/>
                </a:cxn>
                <a:cxn ang="0">
                  <a:pos x="150" y="943"/>
                </a:cxn>
                <a:cxn ang="0">
                  <a:pos x="87" y="957"/>
                </a:cxn>
                <a:cxn ang="0">
                  <a:pos x="121" y="950"/>
                </a:cxn>
                <a:cxn ang="0">
                  <a:pos x="90" y="971"/>
                </a:cxn>
                <a:cxn ang="0">
                  <a:pos x="90" y="971"/>
                </a:cxn>
                <a:cxn ang="0">
                  <a:pos x="69" y="961"/>
                </a:cxn>
                <a:cxn ang="0">
                  <a:pos x="13" y="977"/>
                </a:cxn>
                <a:cxn ang="0">
                  <a:pos x="6" y="971"/>
                </a:cxn>
                <a:cxn ang="0">
                  <a:pos x="40" y="979"/>
                </a:cxn>
                <a:cxn ang="0">
                  <a:pos x="0" y="985"/>
                </a:cxn>
                <a:cxn ang="0">
                  <a:pos x="13" y="957"/>
                </a:cxn>
              </a:cxnLst>
              <a:rect l="0" t="0" r="r" b="b"/>
              <a:pathLst>
                <a:path w="1000" h="985">
                  <a:moveTo>
                    <a:pt x="969" y="24"/>
                  </a:moveTo>
                  <a:cubicBezTo>
                    <a:pt x="976" y="16"/>
                    <a:pt x="983" y="8"/>
                    <a:pt x="991" y="0"/>
                  </a:cubicBezTo>
                  <a:cubicBezTo>
                    <a:pt x="1000" y="9"/>
                    <a:pt x="1000" y="9"/>
                    <a:pt x="1000" y="9"/>
                  </a:cubicBezTo>
                  <a:cubicBezTo>
                    <a:pt x="993" y="17"/>
                    <a:pt x="986" y="25"/>
                    <a:pt x="979" y="33"/>
                  </a:cubicBezTo>
                  <a:lnTo>
                    <a:pt x="969" y="24"/>
                  </a:lnTo>
                  <a:close/>
                  <a:moveTo>
                    <a:pt x="914" y="88"/>
                  </a:moveTo>
                  <a:cubicBezTo>
                    <a:pt x="925" y="74"/>
                    <a:pt x="936" y="60"/>
                    <a:pt x="948" y="47"/>
                  </a:cubicBezTo>
                  <a:cubicBezTo>
                    <a:pt x="958" y="56"/>
                    <a:pt x="958" y="56"/>
                    <a:pt x="958" y="56"/>
                  </a:cubicBezTo>
                  <a:cubicBezTo>
                    <a:pt x="947" y="69"/>
                    <a:pt x="935" y="83"/>
                    <a:pt x="924" y="97"/>
                  </a:cubicBezTo>
                  <a:lnTo>
                    <a:pt x="914" y="88"/>
                  </a:lnTo>
                  <a:close/>
                  <a:moveTo>
                    <a:pt x="863" y="155"/>
                  </a:moveTo>
                  <a:cubicBezTo>
                    <a:pt x="873" y="141"/>
                    <a:pt x="884" y="127"/>
                    <a:pt x="895" y="112"/>
                  </a:cubicBezTo>
                  <a:cubicBezTo>
                    <a:pt x="905" y="121"/>
                    <a:pt x="905" y="121"/>
                    <a:pt x="905" y="121"/>
                  </a:cubicBezTo>
                  <a:cubicBezTo>
                    <a:pt x="894" y="135"/>
                    <a:pt x="884" y="149"/>
                    <a:pt x="874" y="163"/>
                  </a:cubicBezTo>
                  <a:lnTo>
                    <a:pt x="863" y="155"/>
                  </a:lnTo>
                  <a:close/>
                  <a:moveTo>
                    <a:pt x="815" y="225"/>
                  </a:moveTo>
                  <a:cubicBezTo>
                    <a:pt x="825" y="210"/>
                    <a:pt x="835" y="195"/>
                    <a:pt x="845" y="181"/>
                  </a:cubicBezTo>
                  <a:cubicBezTo>
                    <a:pt x="856" y="188"/>
                    <a:pt x="856" y="188"/>
                    <a:pt x="856" y="188"/>
                  </a:cubicBezTo>
                  <a:cubicBezTo>
                    <a:pt x="846" y="203"/>
                    <a:pt x="836" y="218"/>
                    <a:pt x="826" y="233"/>
                  </a:cubicBezTo>
                  <a:lnTo>
                    <a:pt x="815" y="225"/>
                  </a:lnTo>
                  <a:close/>
                  <a:moveTo>
                    <a:pt x="769" y="296"/>
                  </a:moveTo>
                  <a:cubicBezTo>
                    <a:pt x="779" y="281"/>
                    <a:pt x="788" y="266"/>
                    <a:pt x="798" y="251"/>
                  </a:cubicBezTo>
                  <a:cubicBezTo>
                    <a:pt x="809" y="258"/>
                    <a:pt x="809" y="258"/>
                    <a:pt x="809" y="258"/>
                  </a:cubicBezTo>
                  <a:cubicBezTo>
                    <a:pt x="799" y="273"/>
                    <a:pt x="790" y="288"/>
                    <a:pt x="781" y="303"/>
                  </a:cubicBezTo>
                  <a:lnTo>
                    <a:pt x="769" y="296"/>
                  </a:lnTo>
                  <a:close/>
                  <a:moveTo>
                    <a:pt x="725" y="369"/>
                  </a:moveTo>
                  <a:cubicBezTo>
                    <a:pt x="735" y="353"/>
                    <a:pt x="744" y="338"/>
                    <a:pt x="753" y="323"/>
                  </a:cubicBezTo>
                  <a:cubicBezTo>
                    <a:pt x="765" y="330"/>
                    <a:pt x="765" y="330"/>
                    <a:pt x="765" y="330"/>
                  </a:cubicBezTo>
                  <a:cubicBezTo>
                    <a:pt x="755" y="345"/>
                    <a:pt x="746" y="360"/>
                    <a:pt x="737" y="375"/>
                  </a:cubicBezTo>
                  <a:lnTo>
                    <a:pt x="725" y="369"/>
                  </a:lnTo>
                  <a:close/>
                  <a:moveTo>
                    <a:pt x="682" y="441"/>
                  </a:moveTo>
                  <a:cubicBezTo>
                    <a:pt x="691" y="426"/>
                    <a:pt x="701" y="410"/>
                    <a:pt x="710" y="395"/>
                  </a:cubicBezTo>
                  <a:cubicBezTo>
                    <a:pt x="721" y="402"/>
                    <a:pt x="721" y="402"/>
                    <a:pt x="721" y="402"/>
                  </a:cubicBezTo>
                  <a:cubicBezTo>
                    <a:pt x="712" y="417"/>
                    <a:pt x="703" y="433"/>
                    <a:pt x="694" y="448"/>
                  </a:cubicBezTo>
                  <a:lnTo>
                    <a:pt x="682" y="441"/>
                  </a:lnTo>
                  <a:close/>
                  <a:moveTo>
                    <a:pt x="639" y="513"/>
                  </a:moveTo>
                  <a:cubicBezTo>
                    <a:pt x="648" y="498"/>
                    <a:pt x="657" y="483"/>
                    <a:pt x="667" y="468"/>
                  </a:cubicBezTo>
                  <a:cubicBezTo>
                    <a:pt x="678" y="474"/>
                    <a:pt x="678" y="474"/>
                    <a:pt x="678" y="474"/>
                  </a:cubicBezTo>
                  <a:cubicBezTo>
                    <a:pt x="669" y="490"/>
                    <a:pt x="660" y="505"/>
                    <a:pt x="650" y="520"/>
                  </a:cubicBezTo>
                  <a:lnTo>
                    <a:pt x="639" y="513"/>
                  </a:lnTo>
                  <a:close/>
                  <a:moveTo>
                    <a:pt x="594" y="584"/>
                  </a:moveTo>
                  <a:cubicBezTo>
                    <a:pt x="604" y="570"/>
                    <a:pt x="613" y="555"/>
                    <a:pt x="623" y="539"/>
                  </a:cubicBezTo>
                  <a:cubicBezTo>
                    <a:pt x="634" y="547"/>
                    <a:pt x="634" y="547"/>
                    <a:pt x="634" y="547"/>
                  </a:cubicBezTo>
                  <a:cubicBezTo>
                    <a:pt x="625" y="562"/>
                    <a:pt x="615" y="577"/>
                    <a:pt x="605" y="592"/>
                  </a:cubicBezTo>
                  <a:lnTo>
                    <a:pt x="594" y="584"/>
                  </a:lnTo>
                  <a:close/>
                  <a:moveTo>
                    <a:pt x="546" y="653"/>
                  </a:moveTo>
                  <a:cubicBezTo>
                    <a:pt x="557" y="639"/>
                    <a:pt x="567" y="625"/>
                    <a:pt x="577" y="610"/>
                  </a:cubicBezTo>
                  <a:cubicBezTo>
                    <a:pt x="588" y="617"/>
                    <a:pt x="588" y="617"/>
                    <a:pt x="588" y="617"/>
                  </a:cubicBezTo>
                  <a:cubicBezTo>
                    <a:pt x="578" y="632"/>
                    <a:pt x="568" y="647"/>
                    <a:pt x="557" y="661"/>
                  </a:cubicBezTo>
                  <a:lnTo>
                    <a:pt x="546" y="653"/>
                  </a:lnTo>
                  <a:close/>
                  <a:moveTo>
                    <a:pt x="494" y="719"/>
                  </a:moveTo>
                  <a:cubicBezTo>
                    <a:pt x="506" y="706"/>
                    <a:pt x="517" y="692"/>
                    <a:pt x="528" y="678"/>
                  </a:cubicBezTo>
                  <a:cubicBezTo>
                    <a:pt x="538" y="686"/>
                    <a:pt x="538" y="686"/>
                    <a:pt x="538" y="686"/>
                  </a:cubicBezTo>
                  <a:cubicBezTo>
                    <a:pt x="527" y="700"/>
                    <a:pt x="516" y="714"/>
                    <a:pt x="504" y="728"/>
                  </a:cubicBezTo>
                  <a:lnTo>
                    <a:pt x="494" y="719"/>
                  </a:lnTo>
                  <a:close/>
                  <a:moveTo>
                    <a:pt x="437" y="780"/>
                  </a:moveTo>
                  <a:cubicBezTo>
                    <a:pt x="450" y="768"/>
                    <a:pt x="462" y="755"/>
                    <a:pt x="474" y="742"/>
                  </a:cubicBezTo>
                  <a:cubicBezTo>
                    <a:pt x="484" y="751"/>
                    <a:pt x="484" y="751"/>
                    <a:pt x="484" y="751"/>
                  </a:cubicBezTo>
                  <a:cubicBezTo>
                    <a:pt x="472" y="764"/>
                    <a:pt x="459" y="777"/>
                    <a:pt x="446" y="789"/>
                  </a:cubicBezTo>
                  <a:lnTo>
                    <a:pt x="437" y="780"/>
                  </a:lnTo>
                  <a:close/>
                  <a:moveTo>
                    <a:pt x="374" y="834"/>
                  </a:moveTo>
                  <a:cubicBezTo>
                    <a:pt x="388" y="823"/>
                    <a:pt x="401" y="812"/>
                    <a:pt x="415" y="800"/>
                  </a:cubicBezTo>
                  <a:cubicBezTo>
                    <a:pt x="423" y="810"/>
                    <a:pt x="423" y="810"/>
                    <a:pt x="423" y="810"/>
                  </a:cubicBezTo>
                  <a:cubicBezTo>
                    <a:pt x="410" y="822"/>
                    <a:pt x="396" y="834"/>
                    <a:pt x="382" y="845"/>
                  </a:cubicBezTo>
                  <a:lnTo>
                    <a:pt x="374" y="834"/>
                  </a:lnTo>
                  <a:close/>
                  <a:moveTo>
                    <a:pt x="304" y="880"/>
                  </a:moveTo>
                  <a:cubicBezTo>
                    <a:pt x="320" y="871"/>
                    <a:pt x="334" y="862"/>
                    <a:pt x="349" y="852"/>
                  </a:cubicBezTo>
                  <a:cubicBezTo>
                    <a:pt x="356" y="863"/>
                    <a:pt x="356" y="863"/>
                    <a:pt x="356" y="863"/>
                  </a:cubicBezTo>
                  <a:cubicBezTo>
                    <a:pt x="342" y="873"/>
                    <a:pt x="326" y="882"/>
                    <a:pt x="311" y="892"/>
                  </a:cubicBezTo>
                  <a:lnTo>
                    <a:pt x="304" y="880"/>
                  </a:lnTo>
                  <a:close/>
                  <a:moveTo>
                    <a:pt x="229" y="916"/>
                  </a:moveTo>
                  <a:cubicBezTo>
                    <a:pt x="246" y="909"/>
                    <a:pt x="262" y="902"/>
                    <a:pt x="277" y="894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268" y="914"/>
                    <a:pt x="251" y="922"/>
                    <a:pt x="234" y="929"/>
                  </a:cubicBezTo>
                  <a:lnTo>
                    <a:pt x="229" y="916"/>
                  </a:lnTo>
                  <a:close/>
                  <a:moveTo>
                    <a:pt x="150" y="943"/>
                  </a:moveTo>
                  <a:cubicBezTo>
                    <a:pt x="168" y="938"/>
                    <a:pt x="185" y="933"/>
                    <a:pt x="201" y="927"/>
                  </a:cubicBezTo>
                  <a:cubicBezTo>
                    <a:pt x="205" y="940"/>
                    <a:pt x="205" y="940"/>
                    <a:pt x="205" y="940"/>
                  </a:cubicBezTo>
                  <a:cubicBezTo>
                    <a:pt x="189" y="946"/>
                    <a:pt x="172" y="951"/>
                    <a:pt x="154" y="956"/>
                  </a:cubicBezTo>
                  <a:lnTo>
                    <a:pt x="150" y="943"/>
                  </a:lnTo>
                  <a:close/>
                  <a:moveTo>
                    <a:pt x="69" y="961"/>
                  </a:moveTo>
                  <a:cubicBezTo>
                    <a:pt x="75" y="960"/>
                    <a:pt x="81" y="959"/>
                    <a:pt x="87" y="957"/>
                  </a:cubicBezTo>
                  <a:cubicBezTo>
                    <a:pt x="87" y="957"/>
                    <a:pt x="87" y="957"/>
                    <a:pt x="87" y="957"/>
                  </a:cubicBezTo>
                  <a:cubicBezTo>
                    <a:pt x="99" y="955"/>
                    <a:pt x="110" y="953"/>
                    <a:pt x="121" y="950"/>
                  </a:cubicBezTo>
                  <a:cubicBezTo>
                    <a:pt x="124" y="964"/>
                    <a:pt x="124" y="964"/>
                    <a:pt x="124" y="964"/>
                  </a:cubicBezTo>
                  <a:cubicBezTo>
                    <a:pt x="113" y="966"/>
                    <a:pt x="101" y="968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83" y="972"/>
                    <a:pt x="77" y="973"/>
                    <a:pt x="71" y="974"/>
                  </a:cubicBezTo>
                  <a:lnTo>
                    <a:pt x="69" y="961"/>
                  </a:lnTo>
                  <a:close/>
                  <a:moveTo>
                    <a:pt x="13" y="957"/>
                  </a:moveTo>
                  <a:cubicBezTo>
                    <a:pt x="13" y="977"/>
                    <a:pt x="13" y="977"/>
                    <a:pt x="13" y="977"/>
                  </a:cubicBezTo>
                  <a:cubicBezTo>
                    <a:pt x="7" y="977"/>
                    <a:pt x="7" y="977"/>
                    <a:pt x="7" y="977"/>
                  </a:cubicBezTo>
                  <a:cubicBezTo>
                    <a:pt x="6" y="971"/>
                    <a:pt x="6" y="971"/>
                    <a:pt x="6" y="971"/>
                  </a:cubicBezTo>
                  <a:cubicBezTo>
                    <a:pt x="18" y="969"/>
                    <a:pt x="29" y="967"/>
                    <a:pt x="38" y="966"/>
                  </a:cubicBezTo>
                  <a:cubicBezTo>
                    <a:pt x="40" y="979"/>
                    <a:pt x="40" y="979"/>
                    <a:pt x="40" y="979"/>
                  </a:cubicBezTo>
                  <a:cubicBezTo>
                    <a:pt x="30" y="980"/>
                    <a:pt x="20" y="982"/>
                    <a:pt x="8" y="984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0" y="957"/>
                    <a:pt x="0" y="957"/>
                    <a:pt x="0" y="957"/>
                  </a:cubicBezTo>
                  <a:lnTo>
                    <a:pt x="13" y="9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781050" y="6573838"/>
              <a:ext cx="3175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781050" y="6573838"/>
              <a:ext cx="3175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27"/>
                </a:cxn>
                <a:cxn ang="0">
                  <a:pos x="0" y="127"/>
                </a:cxn>
                <a:cxn ang="0">
                  <a:pos x="0" y="0"/>
                </a:cxn>
              </a:cxnLst>
              <a:rect l="0" t="0" r="r" b="b"/>
              <a:pathLst>
                <a:path w="2" h="127">
                  <a:moveTo>
                    <a:pt x="2" y="0"/>
                  </a:moveTo>
                  <a:lnTo>
                    <a:pt x="2" y="127"/>
                  </a:ln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762000" y="6492875"/>
              <a:ext cx="41275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40" y="59"/>
                </a:cxn>
                <a:cxn ang="0">
                  <a:pos x="40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6" y="288"/>
                </a:cxn>
                <a:cxn ang="0">
                  <a:pos x="131" y="291"/>
                </a:cxn>
                <a:cxn ang="0">
                  <a:pos x="131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31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60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9" y="37"/>
                    <a:pt x="39" y="45"/>
                    <a:pt x="40" y="59"/>
                  </a:cubicBezTo>
                  <a:cubicBezTo>
                    <a:pt x="40" y="249"/>
                    <a:pt x="40" y="249"/>
                    <a:pt x="40" y="249"/>
                  </a:cubicBezTo>
                  <a:cubicBezTo>
                    <a:pt x="39" y="262"/>
                    <a:pt x="39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1" y="289"/>
                    <a:pt x="44" y="287"/>
                    <a:pt x="66" y="288"/>
                  </a:cubicBezTo>
                  <a:cubicBezTo>
                    <a:pt x="85" y="287"/>
                    <a:pt x="108" y="289"/>
                    <a:pt x="131" y="291"/>
                  </a:cubicBezTo>
                  <a:cubicBezTo>
                    <a:pt x="131" y="272"/>
                    <a:pt x="131" y="272"/>
                    <a:pt x="131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90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51" name="Rectangle 5"/>
            <p:cNvSpPr>
              <a:spLocks noChangeArrowheads="1"/>
            </p:cNvSpPr>
            <p:nvPr userDrawn="1"/>
          </p:nvSpPr>
          <p:spPr bwMode="auto">
            <a:xfrm>
              <a:off x="539750" y="1557338"/>
              <a:ext cx="8243888" cy="25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52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024" y="313200"/>
            <a:ext cx="8244000" cy="115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noProof="1" smtClean="0"/>
              <a:t>title</a:t>
            </a:r>
            <a:endParaRPr lang="en-GB" noProof="1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4823024" y="1818000"/>
            <a:ext cx="3960000" cy="3960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539024" y="1818000"/>
            <a:ext cx="3960000" cy="3960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20" name="Groep 20"/>
            <p:cNvGrpSpPr/>
            <p:nvPr userDrawn="1"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0" y="0"/>
                <a:ext cx="9144000" cy="6858000"/>
              </a:xfrm>
              <a:custGeom>
                <a:avLst/>
                <a:gdLst/>
                <a:ahLst/>
                <a:cxnLst>
                  <a:cxn ang="0">
                    <a:pos x="112" y="3696"/>
                  </a:cxn>
                  <a:cxn ang="0">
                    <a:pos x="112" y="112"/>
                  </a:cxn>
                  <a:cxn ang="0">
                    <a:pos x="5760" y="112"/>
                  </a:cxn>
                  <a:cxn ang="0">
                    <a:pos x="5760" y="0"/>
                  </a:cxn>
                  <a:cxn ang="0">
                    <a:pos x="0" y="0"/>
                  </a:cxn>
                  <a:cxn ang="0">
                    <a:pos x="0" y="4320"/>
                  </a:cxn>
                  <a:cxn ang="0">
                    <a:pos x="5760" y="4320"/>
                  </a:cxn>
                  <a:cxn ang="0">
                    <a:pos x="5760" y="3920"/>
                  </a:cxn>
                  <a:cxn ang="0">
                    <a:pos x="340" y="3920"/>
                  </a:cxn>
                  <a:cxn ang="0">
                    <a:pos x="112" y="3696"/>
                  </a:cxn>
                </a:cxnLst>
                <a:rect l="0" t="0" r="r" b="b"/>
                <a:pathLst>
                  <a:path w="5760" h="4320">
                    <a:moveTo>
                      <a:pt x="112" y="3696"/>
                    </a:moveTo>
                    <a:lnTo>
                      <a:pt x="112" y="112"/>
                    </a:lnTo>
                    <a:lnTo>
                      <a:pt x="5760" y="112"/>
                    </a:lnTo>
                    <a:lnTo>
                      <a:pt x="5760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5760" y="4320"/>
                    </a:lnTo>
                    <a:lnTo>
                      <a:pt x="5760" y="3920"/>
                    </a:lnTo>
                    <a:lnTo>
                      <a:pt x="340" y="3920"/>
                    </a:lnTo>
                    <a:lnTo>
                      <a:pt x="112" y="36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9144000" y="179388"/>
                <a:ext cx="1588" cy="6048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781050" y="6315075"/>
                <a:ext cx="325438" cy="134938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85"/>
                  </a:cxn>
                  <a:cxn ang="0">
                    <a:pos x="202" y="85"/>
                  </a:cxn>
                  <a:cxn ang="0">
                    <a:pos x="202" y="3"/>
                  </a:cxn>
                  <a:cxn ang="0">
                    <a:pos x="2" y="3"/>
                  </a:cxn>
                  <a:cxn ang="0">
                    <a:pos x="2" y="85"/>
                  </a:cxn>
                  <a:cxn ang="0">
                    <a:pos x="0" y="85"/>
                  </a:cxn>
                </a:cxnLst>
                <a:rect l="0" t="0" r="r" b="b"/>
                <a:pathLst>
                  <a:path w="205" h="85">
                    <a:moveTo>
                      <a:pt x="0" y="85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202" y="85"/>
                    </a:lnTo>
                    <a:lnTo>
                      <a:pt x="202" y="3"/>
                    </a:lnTo>
                    <a:lnTo>
                      <a:pt x="2" y="3"/>
                    </a:lnTo>
                    <a:lnTo>
                      <a:pt x="2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2" name="Freeform 29"/>
              <p:cNvSpPr>
                <a:spLocks/>
              </p:cNvSpPr>
              <p:nvPr/>
            </p:nvSpPr>
            <p:spPr bwMode="auto">
              <a:xfrm>
                <a:off x="554038" y="6456363"/>
                <a:ext cx="136525" cy="131763"/>
              </a:xfrm>
              <a:custGeom>
                <a:avLst/>
                <a:gdLst/>
                <a:ahLst/>
                <a:cxnLst>
                  <a:cxn ang="0">
                    <a:pos x="50" y="341"/>
                  </a:cxn>
                  <a:cxn ang="0">
                    <a:pos x="14" y="387"/>
                  </a:cxn>
                  <a:cxn ang="0">
                    <a:pos x="0" y="387"/>
                  </a:cxn>
                  <a:cxn ang="0">
                    <a:pos x="0" y="406"/>
                  </a:cxn>
                  <a:cxn ang="0">
                    <a:pos x="66" y="403"/>
                  </a:cxn>
                  <a:cxn ang="0">
                    <a:pos x="135" y="406"/>
                  </a:cxn>
                  <a:cxn ang="0">
                    <a:pos x="135" y="387"/>
                  </a:cxn>
                  <a:cxn ang="0">
                    <a:pos x="112" y="387"/>
                  </a:cxn>
                  <a:cxn ang="0">
                    <a:pos x="79" y="341"/>
                  </a:cxn>
                  <a:cxn ang="0">
                    <a:pos x="79" y="63"/>
                  </a:cxn>
                  <a:cxn ang="0">
                    <a:pos x="367" y="413"/>
                  </a:cxn>
                  <a:cxn ang="0">
                    <a:pos x="387" y="413"/>
                  </a:cxn>
                  <a:cxn ang="0">
                    <a:pos x="387" y="63"/>
                  </a:cxn>
                  <a:cxn ang="0">
                    <a:pos x="420" y="20"/>
                  </a:cxn>
                  <a:cxn ang="0">
                    <a:pos x="433" y="20"/>
                  </a:cxn>
                  <a:cxn ang="0">
                    <a:pos x="433" y="0"/>
                  </a:cxn>
                  <a:cxn ang="0">
                    <a:pos x="370" y="4"/>
                  </a:cxn>
                  <a:cxn ang="0">
                    <a:pos x="302" y="0"/>
                  </a:cxn>
                  <a:cxn ang="0">
                    <a:pos x="302" y="20"/>
                  </a:cxn>
                  <a:cxn ang="0">
                    <a:pos x="321" y="20"/>
                  </a:cxn>
                  <a:cxn ang="0">
                    <a:pos x="354" y="63"/>
                  </a:cxn>
                  <a:cxn ang="0">
                    <a:pos x="354" y="292"/>
                  </a:cxn>
                  <a:cxn ang="0">
                    <a:pos x="105" y="0"/>
                  </a:cxn>
                  <a:cxn ang="0">
                    <a:pos x="53" y="4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10" y="20"/>
                  </a:cxn>
                  <a:cxn ang="0">
                    <a:pos x="50" y="33"/>
                  </a:cxn>
                  <a:cxn ang="0">
                    <a:pos x="50" y="341"/>
                  </a:cxn>
                </a:cxnLst>
                <a:rect l="0" t="0" r="r" b="b"/>
                <a:pathLst>
                  <a:path w="433" h="413">
                    <a:moveTo>
                      <a:pt x="50" y="341"/>
                    </a:moveTo>
                    <a:cubicBezTo>
                      <a:pt x="49" y="377"/>
                      <a:pt x="33" y="385"/>
                      <a:pt x="14" y="387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06"/>
                      <a:pt x="0" y="406"/>
                      <a:pt x="0" y="406"/>
                    </a:cubicBezTo>
                    <a:cubicBezTo>
                      <a:pt x="23" y="404"/>
                      <a:pt x="41" y="402"/>
                      <a:pt x="66" y="403"/>
                    </a:cubicBezTo>
                    <a:cubicBezTo>
                      <a:pt x="87" y="402"/>
                      <a:pt x="105" y="404"/>
                      <a:pt x="135" y="406"/>
                    </a:cubicBezTo>
                    <a:cubicBezTo>
                      <a:pt x="135" y="387"/>
                      <a:pt x="135" y="387"/>
                      <a:pt x="135" y="387"/>
                    </a:cubicBezTo>
                    <a:cubicBezTo>
                      <a:pt x="112" y="387"/>
                      <a:pt x="112" y="387"/>
                      <a:pt x="112" y="387"/>
                    </a:cubicBezTo>
                    <a:cubicBezTo>
                      <a:pt x="95" y="385"/>
                      <a:pt x="79" y="377"/>
                      <a:pt x="79" y="341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367" y="413"/>
                      <a:pt x="367" y="413"/>
                      <a:pt x="367" y="413"/>
                    </a:cubicBezTo>
                    <a:cubicBezTo>
                      <a:pt x="387" y="413"/>
                      <a:pt x="387" y="413"/>
                      <a:pt x="387" y="413"/>
                    </a:cubicBezTo>
                    <a:cubicBezTo>
                      <a:pt x="387" y="63"/>
                      <a:pt x="387" y="63"/>
                      <a:pt x="387" y="63"/>
                    </a:cubicBezTo>
                    <a:cubicBezTo>
                      <a:pt x="385" y="25"/>
                      <a:pt x="401" y="19"/>
                      <a:pt x="420" y="20"/>
                    </a:cubicBezTo>
                    <a:cubicBezTo>
                      <a:pt x="433" y="20"/>
                      <a:pt x="433" y="20"/>
                      <a:pt x="433" y="2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11" y="1"/>
                      <a:pt x="393" y="2"/>
                      <a:pt x="370" y="4"/>
                    </a:cubicBezTo>
                    <a:cubicBezTo>
                      <a:pt x="347" y="2"/>
                      <a:pt x="329" y="1"/>
                      <a:pt x="302" y="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21" y="20"/>
                      <a:pt x="321" y="20"/>
                      <a:pt x="321" y="20"/>
                    </a:cubicBezTo>
                    <a:cubicBezTo>
                      <a:pt x="339" y="19"/>
                      <a:pt x="355" y="25"/>
                      <a:pt x="354" y="63"/>
                    </a:cubicBezTo>
                    <a:cubicBezTo>
                      <a:pt x="354" y="292"/>
                      <a:pt x="354" y="292"/>
                      <a:pt x="354" y="29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9" y="1"/>
                      <a:pt x="72" y="2"/>
                      <a:pt x="53" y="4"/>
                    </a:cubicBezTo>
                    <a:cubicBezTo>
                      <a:pt x="37" y="2"/>
                      <a:pt x="21" y="1"/>
                      <a:pt x="4" y="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5" y="19"/>
                      <a:pt x="40" y="20"/>
                      <a:pt x="50" y="33"/>
                    </a:cubicBezTo>
                    <a:lnTo>
                      <a:pt x="50" y="3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771525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6" y="1"/>
                  </a:cxn>
                  <a:cxn ang="0">
                    <a:pos x="0" y="40"/>
                  </a:cxn>
                  <a:cxn ang="0">
                    <a:pos x="36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5" y="0"/>
                      <a:pt x="36" y="1"/>
                    </a:cubicBezTo>
                    <a:cubicBezTo>
                      <a:pt x="14" y="0"/>
                      <a:pt x="1" y="16"/>
                      <a:pt x="0" y="40"/>
                    </a:cubicBezTo>
                    <a:cubicBezTo>
                      <a:pt x="1" y="62"/>
                      <a:pt x="14" y="77"/>
                      <a:pt x="36" y="76"/>
                    </a:cubicBezTo>
                    <a:cubicBezTo>
                      <a:pt x="55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874713" y="6456363"/>
                <a:ext cx="133350" cy="128588"/>
              </a:xfrm>
              <a:custGeom>
                <a:avLst/>
                <a:gdLst/>
                <a:ahLst/>
                <a:cxnLst>
                  <a:cxn ang="0">
                    <a:pos x="118" y="50"/>
                  </a:cxn>
                  <a:cxn ang="0">
                    <a:pos x="177" y="28"/>
                  </a:cxn>
                  <a:cxn ang="0">
                    <a:pos x="350" y="208"/>
                  </a:cxn>
                  <a:cxn ang="0">
                    <a:pos x="170" y="378"/>
                  </a:cxn>
                  <a:cxn ang="0">
                    <a:pos x="118" y="352"/>
                  </a:cxn>
                  <a:cxn ang="0">
                    <a:pos x="118" y="50"/>
                  </a:cxn>
                  <a:cxn ang="0">
                    <a:pos x="56" y="352"/>
                  </a:cxn>
                  <a:cxn ang="0">
                    <a:pos x="10" y="388"/>
                  </a:cxn>
                  <a:cxn ang="0">
                    <a:pos x="0" y="388"/>
                  </a:cxn>
                  <a:cxn ang="0">
                    <a:pos x="0" y="407"/>
                  </a:cxn>
                  <a:cxn ang="0">
                    <a:pos x="89" y="404"/>
                  </a:cxn>
                  <a:cxn ang="0">
                    <a:pos x="197" y="407"/>
                  </a:cxn>
                  <a:cxn ang="0">
                    <a:pos x="419" y="198"/>
                  </a:cxn>
                  <a:cxn ang="0">
                    <a:pos x="223" y="1"/>
                  </a:cxn>
                  <a:cxn ang="0">
                    <a:pos x="105" y="5"/>
                  </a:cxn>
                  <a:cxn ang="0">
                    <a:pos x="10" y="1"/>
                  </a:cxn>
                  <a:cxn ang="0">
                    <a:pos x="10" y="21"/>
                  </a:cxn>
                  <a:cxn ang="0">
                    <a:pos x="17" y="21"/>
                  </a:cxn>
                  <a:cxn ang="0">
                    <a:pos x="56" y="47"/>
                  </a:cxn>
                  <a:cxn ang="0">
                    <a:pos x="56" y="352"/>
                  </a:cxn>
                </a:cxnLst>
                <a:rect l="0" t="0" r="r" b="b"/>
                <a:pathLst>
                  <a:path w="420" h="407">
                    <a:moveTo>
                      <a:pt x="118" y="50"/>
                    </a:moveTo>
                    <a:cubicBezTo>
                      <a:pt x="119" y="30"/>
                      <a:pt x="122" y="27"/>
                      <a:pt x="177" y="28"/>
                    </a:cubicBezTo>
                    <a:cubicBezTo>
                      <a:pt x="281" y="27"/>
                      <a:pt x="349" y="71"/>
                      <a:pt x="350" y="208"/>
                    </a:cubicBezTo>
                    <a:cubicBezTo>
                      <a:pt x="349" y="340"/>
                      <a:pt x="276" y="379"/>
                      <a:pt x="170" y="378"/>
                    </a:cubicBezTo>
                    <a:cubicBezTo>
                      <a:pt x="121" y="379"/>
                      <a:pt x="119" y="373"/>
                      <a:pt x="118" y="352"/>
                    </a:cubicBezTo>
                    <a:lnTo>
                      <a:pt x="118" y="50"/>
                    </a:lnTo>
                    <a:close/>
                    <a:moveTo>
                      <a:pt x="56" y="352"/>
                    </a:moveTo>
                    <a:cubicBezTo>
                      <a:pt x="55" y="375"/>
                      <a:pt x="41" y="386"/>
                      <a:pt x="10" y="388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30" y="405"/>
                      <a:pt x="59" y="403"/>
                      <a:pt x="89" y="404"/>
                    </a:cubicBezTo>
                    <a:cubicBezTo>
                      <a:pt x="126" y="403"/>
                      <a:pt x="167" y="406"/>
                      <a:pt x="197" y="407"/>
                    </a:cubicBezTo>
                    <a:cubicBezTo>
                      <a:pt x="332" y="406"/>
                      <a:pt x="420" y="338"/>
                      <a:pt x="419" y="198"/>
                    </a:cubicBezTo>
                    <a:cubicBezTo>
                      <a:pt x="420" y="64"/>
                      <a:pt x="340" y="0"/>
                      <a:pt x="223" y="1"/>
                    </a:cubicBezTo>
                    <a:cubicBezTo>
                      <a:pt x="177" y="0"/>
                      <a:pt x="135" y="3"/>
                      <a:pt x="105" y="5"/>
                    </a:cubicBezTo>
                    <a:cubicBezTo>
                      <a:pt x="69" y="3"/>
                      <a:pt x="37" y="2"/>
                      <a:pt x="10" y="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9" y="20"/>
                      <a:pt x="55" y="23"/>
                      <a:pt x="56" y="47"/>
                    </a:cubicBezTo>
                    <a:lnTo>
                      <a:pt x="56" y="3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84263" y="6492875"/>
                <a:ext cx="39688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39" y="59"/>
                  </a:cxn>
                  <a:cxn ang="0">
                    <a:pos x="39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2" y="288"/>
                  </a:cxn>
                  <a:cxn ang="0">
                    <a:pos x="128" y="291"/>
                  </a:cxn>
                  <a:cxn ang="0">
                    <a:pos x="128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28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59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8" y="37"/>
                      <a:pt x="39" y="45"/>
                      <a:pt x="39" y="59"/>
                    </a:cubicBezTo>
                    <a:cubicBezTo>
                      <a:pt x="39" y="249"/>
                      <a:pt x="39" y="249"/>
                      <a:pt x="39" y="249"/>
                    </a:cubicBezTo>
                    <a:cubicBezTo>
                      <a:pt x="39" y="262"/>
                      <a:pt x="38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0" y="289"/>
                      <a:pt x="44" y="287"/>
                      <a:pt x="62" y="288"/>
                    </a:cubicBezTo>
                    <a:cubicBezTo>
                      <a:pt x="84" y="287"/>
                      <a:pt x="108" y="289"/>
                      <a:pt x="128" y="291"/>
                    </a:cubicBezTo>
                    <a:cubicBezTo>
                      <a:pt x="128" y="272"/>
                      <a:pt x="128" y="272"/>
                      <a:pt x="128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89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1093788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2" y="1"/>
                  </a:cxn>
                  <a:cxn ang="0">
                    <a:pos x="0" y="40"/>
                  </a:cxn>
                  <a:cxn ang="0">
                    <a:pos x="32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4" y="0"/>
                      <a:pt x="32" y="1"/>
                    </a:cubicBezTo>
                    <a:cubicBezTo>
                      <a:pt x="14" y="0"/>
                      <a:pt x="0" y="16"/>
                      <a:pt x="0" y="40"/>
                    </a:cubicBezTo>
                    <a:cubicBezTo>
                      <a:pt x="0" y="62"/>
                      <a:pt x="14" y="77"/>
                      <a:pt x="32" y="76"/>
                    </a:cubicBezTo>
                    <a:cubicBezTo>
                      <a:pt x="54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784225" y="6356350"/>
                <a:ext cx="406400" cy="9525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49" y="0"/>
                  </a:cxn>
                  <a:cxn ang="0">
                    <a:pos x="256" y="0"/>
                  </a:cxn>
                  <a:cxn ang="0">
                    <a:pos x="206" y="60"/>
                  </a:cxn>
                  <a:cxn ang="0">
                    <a:pos x="204" y="58"/>
                  </a:cxn>
                  <a:cxn ang="0">
                    <a:pos x="250" y="2"/>
                  </a:cxn>
                  <a:cxn ang="0">
                    <a:pos x="50" y="2"/>
                  </a:cxn>
                  <a:cxn ang="0">
                    <a:pos x="2" y="60"/>
                  </a:cxn>
                  <a:cxn ang="0">
                    <a:pos x="0" y="58"/>
                  </a:cxn>
                </a:cxnLst>
                <a:rect l="0" t="0" r="r" b="b"/>
                <a:pathLst>
                  <a:path w="256" h="60">
                    <a:moveTo>
                      <a:pt x="0" y="58"/>
                    </a:moveTo>
                    <a:lnTo>
                      <a:pt x="49" y="0"/>
                    </a:lnTo>
                    <a:lnTo>
                      <a:pt x="256" y="0"/>
                    </a:lnTo>
                    <a:lnTo>
                      <a:pt x="206" y="60"/>
                    </a:lnTo>
                    <a:lnTo>
                      <a:pt x="204" y="58"/>
                    </a:lnTo>
                    <a:lnTo>
                      <a:pt x="250" y="2"/>
                    </a:lnTo>
                    <a:lnTo>
                      <a:pt x="50" y="2"/>
                    </a:lnTo>
                    <a:lnTo>
                      <a:pt x="2" y="6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8" name="Freeform 35"/>
              <p:cNvSpPr>
                <a:spLocks noEditPoints="1"/>
              </p:cNvSpPr>
              <p:nvPr/>
            </p:nvSpPr>
            <p:spPr bwMode="auto">
              <a:xfrm>
                <a:off x="781050" y="6464300"/>
                <a:ext cx="317500" cy="312738"/>
              </a:xfrm>
              <a:custGeom>
                <a:avLst/>
                <a:gdLst/>
                <a:ahLst/>
                <a:cxnLst>
                  <a:cxn ang="0">
                    <a:pos x="991" y="0"/>
                  </a:cxn>
                  <a:cxn ang="0">
                    <a:pos x="979" y="33"/>
                  </a:cxn>
                  <a:cxn ang="0">
                    <a:pos x="914" y="88"/>
                  </a:cxn>
                  <a:cxn ang="0">
                    <a:pos x="958" y="56"/>
                  </a:cxn>
                  <a:cxn ang="0">
                    <a:pos x="914" y="88"/>
                  </a:cxn>
                  <a:cxn ang="0">
                    <a:pos x="895" y="112"/>
                  </a:cxn>
                  <a:cxn ang="0">
                    <a:pos x="874" y="163"/>
                  </a:cxn>
                  <a:cxn ang="0">
                    <a:pos x="815" y="225"/>
                  </a:cxn>
                  <a:cxn ang="0">
                    <a:pos x="856" y="188"/>
                  </a:cxn>
                  <a:cxn ang="0">
                    <a:pos x="815" y="225"/>
                  </a:cxn>
                  <a:cxn ang="0">
                    <a:pos x="798" y="251"/>
                  </a:cxn>
                  <a:cxn ang="0">
                    <a:pos x="781" y="303"/>
                  </a:cxn>
                  <a:cxn ang="0">
                    <a:pos x="725" y="369"/>
                  </a:cxn>
                  <a:cxn ang="0">
                    <a:pos x="765" y="330"/>
                  </a:cxn>
                  <a:cxn ang="0">
                    <a:pos x="725" y="369"/>
                  </a:cxn>
                  <a:cxn ang="0">
                    <a:pos x="710" y="395"/>
                  </a:cxn>
                  <a:cxn ang="0">
                    <a:pos x="694" y="448"/>
                  </a:cxn>
                  <a:cxn ang="0">
                    <a:pos x="639" y="513"/>
                  </a:cxn>
                  <a:cxn ang="0">
                    <a:pos x="678" y="474"/>
                  </a:cxn>
                  <a:cxn ang="0">
                    <a:pos x="639" y="513"/>
                  </a:cxn>
                  <a:cxn ang="0">
                    <a:pos x="623" y="539"/>
                  </a:cxn>
                  <a:cxn ang="0">
                    <a:pos x="605" y="592"/>
                  </a:cxn>
                  <a:cxn ang="0">
                    <a:pos x="546" y="653"/>
                  </a:cxn>
                  <a:cxn ang="0">
                    <a:pos x="588" y="617"/>
                  </a:cxn>
                  <a:cxn ang="0">
                    <a:pos x="546" y="653"/>
                  </a:cxn>
                  <a:cxn ang="0">
                    <a:pos x="528" y="678"/>
                  </a:cxn>
                  <a:cxn ang="0">
                    <a:pos x="504" y="728"/>
                  </a:cxn>
                  <a:cxn ang="0">
                    <a:pos x="437" y="780"/>
                  </a:cxn>
                  <a:cxn ang="0">
                    <a:pos x="484" y="751"/>
                  </a:cxn>
                  <a:cxn ang="0">
                    <a:pos x="437" y="780"/>
                  </a:cxn>
                  <a:cxn ang="0">
                    <a:pos x="415" y="800"/>
                  </a:cxn>
                  <a:cxn ang="0">
                    <a:pos x="382" y="845"/>
                  </a:cxn>
                  <a:cxn ang="0">
                    <a:pos x="304" y="880"/>
                  </a:cxn>
                  <a:cxn ang="0">
                    <a:pos x="356" y="863"/>
                  </a:cxn>
                  <a:cxn ang="0">
                    <a:pos x="304" y="880"/>
                  </a:cxn>
                  <a:cxn ang="0">
                    <a:pos x="277" y="894"/>
                  </a:cxn>
                  <a:cxn ang="0">
                    <a:pos x="234" y="929"/>
                  </a:cxn>
                  <a:cxn ang="0">
                    <a:pos x="150" y="943"/>
                  </a:cxn>
                  <a:cxn ang="0">
                    <a:pos x="205" y="940"/>
                  </a:cxn>
                  <a:cxn ang="0">
                    <a:pos x="150" y="943"/>
                  </a:cxn>
                  <a:cxn ang="0">
                    <a:pos x="87" y="957"/>
                  </a:cxn>
                  <a:cxn ang="0">
                    <a:pos x="121" y="950"/>
                  </a:cxn>
                  <a:cxn ang="0">
                    <a:pos x="90" y="971"/>
                  </a:cxn>
                  <a:cxn ang="0">
                    <a:pos x="90" y="971"/>
                  </a:cxn>
                  <a:cxn ang="0">
                    <a:pos x="69" y="961"/>
                  </a:cxn>
                  <a:cxn ang="0">
                    <a:pos x="13" y="977"/>
                  </a:cxn>
                  <a:cxn ang="0">
                    <a:pos x="6" y="971"/>
                  </a:cxn>
                  <a:cxn ang="0">
                    <a:pos x="40" y="979"/>
                  </a:cxn>
                  <a:cxn ang="0">
                    <a:pos x="0" y="985"/>
                  </a:cxn>
                  <a:cxn ang="0">
                    <a:pos x="13" y="957"/>
                  </a:cxn>
                </a:cxnLst>
                <a:rect l="0" t="0" r="r" b="b"/>
                <a:pathLst>
                  <a:path w="1000" h="985">
                    <a:moveTo>
                      <a:pt x="969" y="24"/>
                    </a:moveTo>
                    <a:cubicBezTo>
                      <a:pt x="976" y="16"/>
                      <a:pt x="983" y="8"/>
                      <a:pt x="991" y="0"/>
                    </a:cubicBezTo>
                    <a:cubicBezTo>
                      <a:pt x="1000" y="9"/>
                      <a:pt x="1000" y="9"/>
                      <a:pt x="1000" y="9"/>
                    </a:cubicBezTo>
                    <a:cubicBezTo>
                      <a:pt x="993" y="17"/>
                      <a:pt x="986" y="25"/>
                      <a:pt x="979" y="33"/>
                    </a:cubicBezTo>
                    <a:lnTo>
                      <a:pt x="969" y="24"/>
                    </a:lnTo>
                    <a:close/>
                    <a:moveTo>
                      <a:pt x="914" y="88"/>
                    </a:moveTo>
                    <a:cubicBezTo>
                      <a:pt x="925" y="74"/>
                      <a:pt x="936" y="60"/>
                      <a:pt x="948" y="47"/>
                    </a:cubicBezTo>
                    <a:cubicBezTo>
                      <a:pt x="958" y="56"/>
                      <a:pt x="958" y="56"/>
                      <a:pt x="958" y="56"/>
                    </a:cubicBezTo>
                    <a:cubicBezTo>
                      <a:pt x="947" y="69"/>
                      <a:pt x="935" y="83"/>
                      <a:pt x="924" y="97"/>
                    </a:cubicBezTo>
                    <a:lnTo>
                      <a:pt x="914" y="88"/>
                    </a:lnTo>
                    <a:close/>
                    <a:moveTo>
                      <a:pt x="863" y="155"/>
                    </a:moveTo>
                    <a:cubicBezTo>
                      <a:pt x="873" y="141"/>
                      <a:pt x="884" y="127"/>
                      <a:pt x="895" y="112"/>
                    </a:cubicBezTo>
                    <a:cubicBezTo>
                      <a:pt x="905" y="121"/>
                      <a:pt x="905" y="121"/>
                      <a:pt x="905" y="121"/>
                    </a:cubicBezTo>
                    <a:cubicBezTo>
                      <a:pt x="894" y="135"/>
                      <a:pt x="884" y="149"/>
                      <a:pt x="874" y="163"/>
                    </a:cubicBezTo>
                    <a:lnTo>
                      <a:pt x="863" y="155"/>
                    </a:lnTo>
                    <a:close/>
                    <a:moveTo>
                      <a:pt x="815" y="225"/>
                    </a:moveTo>
                    <a:cubicBezTo>
                      <a:pt x="825" y="210"/>
                      <a:pt x="835" y="195"/>
                      <a:pt x="845" y="181"/>
                    </a:cubicBezTo>
                    <a:cubicBezTo>
                      <a:pt x="856" y="188"/>
                      <a:pt x="856" y="188"/>
                      <a:pt x="856" y="188"/>
                    </a:cubicBezTo>
                    <a:cubicBezTo>
                      <a:pt x="846" y="203"/>
                      <a:pt x="836" y="218"/>
                      <a:pt x="826" y="233"/>
                    </a:cubicBezTo>
                    <a:lnTo>
                      <a:pt x="815" y="225"/>
                    </a:lnTo>
                    <a:close/>
                    <a:moveTo>
                      <a:pt x="769" y="296"/>
                    </a:moveTo>
                    <a:cubicBezTo>
                      <a:pt x="779" y="281"/>
                      <a:pt x="788" y="266"/>
                      <a:pt x="798" y="251"/>
                    </a:cubicBezTo>
                    <a:cubicBezTo>
                      <a:pt x="809" y="258"/>
                      <a:pt x="809" y="258"/>
                      <a:pt x="809" y="258"/>
                    </a:cubicBezTo>
                    <a:cubicBezTo>
                      <a:pt x="799" y="273"/>
                      <a:pt x="790" y="288"/>
                      <a:pt x="781" y="303"/>
                    </a:cubicBezTo>
                    <a:lnTo>
                      <a:pt x="769" y="296"/>
                    </a:lnTo>
                    <a:close/>
                    <a:moveTo>
                      <a:pt x="725" y="369"/>
                    </a:moveTo>
                    <a:cubicBezTo>
                      <a:pt x="735" y="353"/>
                      <a:pt x="744" y="338"/>
                      <a:pt x="753" y="323"/>
                    </a:cubicBezTo>
                    <a:cubicBezTo>
                      <a:pt x="765" y="330"/>
                      <a:pt x="765" y="330"/>
                      <a:pt x="765" y="330"/>
                    </a:cubicBezTo>
                    <a:cubicBezTo>
                      <a:pt x="755" y="345"/>
                      <a:pt x="746" y="360"/>
                      <a:pt x="737" y="375"/>
                    </a:cubicBezTo>
                    <a:lnTo>
                      <a:pt x="725" y="369"/>
                    </a:lnTo>
                    <a:close/>
                    <a:moveTo>
                      <a:pt x="682" y="441"/>
                    </a:moveTo>
                    <a:cubicBezTo>
                      <a:pt x="691" y="426"/>
                      <a:pt x="701" y="410"/>
                      <a:pt x="710" y="395"/>
                    </a:cubicBezTo>
                    <a:cubicBezTo>
                      <a:pt x="721" y="402"/>
                      <a:pt x="721" y="402"/>
                      <a:pt x="721" y="402"/>
                    </a:cubicBezTo>
                    <a:cubicBezTo>
                      <a:pt x="712" y="417"/>
                      <a:pt x="703" y="433"/>
                      <a:pt x="694" y="448"/>
                    </a:cubicBezTo>
                    <a:lnTo>
                      <a:pt x="682" y="441"/>
                    </a:lnTo>
                    <a:close/>
                    <a:moveTo>
                      <a:pt x="639" y="513"/>
                    </a:moveTo>
                    <a:cubicBezTo>
                      <a:pt x="648" y="498"/>
                      <a:pt x="657" y="483"/>
                      <a:pt x="667" y="468"/>
                    </a:cubicBezTo>
                    <a:cubicBezTo>
                      <a:pt x="678" y="474"/>
                      <a:pt x="678" y="474"/>
                      <a:pt x="678" y="474"/>
                    </a:cubicBezTo>
                    <a:cubicBezTo>
                      <a:pt x="669" y="490"/>
                      <a:pt x="660" y="505"/>
                      <a:pt x="650" y="520"/>
                    </a:cubicBezTo>
                    <a:lnTo>
                      <a:pt x="639" y="513"/>
                    </a:lnTo>
                    <a:close/>
                    <a:moveTo>
                      <a:pt x="594" y="584"/>
                    </a:moveTo>
                    <a:cubicBezTo>
                      <a:pt x="604" y="570"/>
                      <a:pt x="613" y="555"/>
                      <a:pt x="623" y="539"/>
                    </a:cubicBezTo>
                    <a:cubicBezTo>
                      <a:pt x="634" y="547"/>
                      <a:pt x="634" y="547"/>
                      <a:pt x="634" y="547"/>
                    </a:cubicBezTo>
                    <a:cubicBezTo>
                      <a:pt x="625" y="562"/>
                      <a:pt x="615" y="577"/>
                      <a:pt x="605" y="592"/>
                    </a:cubicBezTo>
                    <a:lnTo>
                      <a:pt x="594" y="584"/>
                    </a:lnTo>
                    <a:close/>
                    <a:moveTo>
                      <a:pt x="546" y="653"/>
                    </a:moveTo>
                    <a:cubicBezTo>
                      <a:pt x="557" y="639"/>
                      <a:pt x="567" y="625"/>
                      <a:pt x="577" y="610"/>
                    </a:cubicBezTo>
                    <a:cubicBezTo>
                      <a:pt x="588" y="617"/>
                      <a:pt x="588" y="617"/>
                      <a:pt x="588" y="617"/>
                    </a:cubicBezTo>
                    <a:cubicBezTo>
                      <a:pt x="578" y="632"/>
                      <a:pt x="568" y="647"/>
                      <a:pt x="557" y="661"/>
                    </a:cubicBezTo>
                    <a:lnTo>
                      <a:pt x="546" y="653"/>
                    </a:lnTo>
                    <a:close/>
                    <a:moveTo>
                      <a:pt x="494" y="719"/>
                    </a:moveTo>
                    <a:cubicBezTo>
                      <a:pt x="506" y="706"/>
                      <a:pt x="517" y="692"/>
                      <a:pt x="528" y="678"/>
                    </a:cubicBezTo>
                    <a:cubicBezTo>
                      <a:pt x="538" y="686"/>
                      <a:pt x="538" y="686"/>
                      <a:pt x="538" y="686"/>
                    </a:cubicBezTo>
                    <a:cubicBezTo>
                      <a:pt x="527" y="700"/>
                      <a:pt x="516" y="714"/>
                      <a:pt x="504" y="728"/>
                    </a:cubicBezTo>
                    <a:lnTo>
                      <a:pt x="494" y="719"/>
                    </a:lnTo>
                    <a:close/>
                    <a:moveTo>
                      <a:pt x="437" y="780"/>
                    </a:moveTo>
                    <a:cubicBezTo>
                      <a:pt x="450" y="768"/>
                      <a:pt x="462" y="755"/>
                      <a:pt x="474" y="742"/>
                    </a:cubicBezTo>
                    <a:cubicBezTo>
                      <a:pt x="484" y="751"/>
                      <a:pt x="484" y="751"/>
                      <a:pt x="484" y="751"/>
                    </a:cubicBezTo>
                    <a:cubicBezTo>
                      <a:pt x="472" y="764"/>
                      <a:pt x="459" y="777"/>
                      <a:pt x="446" y="789"/>
                    </a:cubicBezTo>
                    <a:lnTo>
                      <a:pt x="437" y="780"/>
                    </a:lnTo>
                    <a:close/>
                    <a:moveTo>
                      <a:pt x="374" y="834"/>
                    </a:moveTo>
                    <a:cubicBezTo>
                      <a:pt x="388" y="823"/>
                      <a:pt x="401" y="812"/>
                      <a:pt x="415" y="800"/>
                    </a:cubicBezTo>
                    <a:cubicBezTo>
                      <a:pt x="423" y="810"/>
                      <a:pt x="423" y="810"/>
                      <a:pt x="423" y="810"/>
                    </a:cubicBezTo>
                    <a:cubicBezTo>
                      <a:pt x="410" y="822"/>
                      <a:pt x="396" y="834"/>
                      <a:pt x="382" y="845"/>
                    </a:cubicBezTo>
                    <a:lnTo>
                      <a:pt x="374" y="834"/>
                    </a:lnTo>
                    <a:close/>
                    <a:moveTo>
                      <a:pt x="304" y="880"/>
                    </a:moveTo>
                    <a:cubicBezTo>
                      <a:pt x="320" y="871"/>
                      <a:pt x="334" y="862"/>
                      <a:pt x="349" y="852"/>
                    </a:cubicBezTo>
                    <a:cubicBezTo>
                      <a:pt x="356" y="863"/>
                      <a:pt x="356" y="863"/>
                      <a:pt x="356" y="863"/>
                    </a:cubicBezTo>
                    <a:cubicBezTo>
                      <a:pt x="342" y="873"/>
                      <a:pt x="326" y="882"/>
                      <a:pt x="311" y="892"/>
                    </a:cubicBezTo>
                    <a:lnTo>
                      <a:pt x="304" y="880"/>
                    </a:lnTo>
                    <a:close/>
                    <a:moveTo>
                      <a:pt x="229" y="916"/>
                    </a:moveTo>
                    <a:cubicBezTo>
                      <a:pt x="246" y="909"/>
                      <a:pt x="262" y="902"/>
                      <a:pt x="277" y="894"/>
                    </a:cubicBezTo>
                    <a:cubicBezTo>
                      <a:pt x="283" y="906"/>
                      <a:pt x="283" y="906"/>
                      <a:pt x="283" y="906"/>
                    </a:cubicBezTo>
                    <a:cubicBezTo>
                      <a:pt x="268" y="914"/>
                      <a:pt x="251" y="922"/>
                      <a:pt x="234" y="929"/>
                    </a:cubicBezTo>
                    <a:lnTo>
                      <a:pt x="229" y="916"/>
                    </a:lnTo>
                    <a:close/>
                    <a:moveTo>
                      <a:pt x="150" y="943"/>
                    </a:moveTo>
                    <a:cubicBezTo>
                      <a:pt x="168" y="938"/>
                      <a:pt x="185" y="933"/>
                      <a:pt x="201" y="927"/>
                    </a:cubicBezTo>
                    <a:cubicBezTo>
                      <a:pt x="205" y="940"/>
                      <a:pt x="205" y="940"/>
                      <a:pt x="205" y="940"/>
                    </a:cubicBezTo>
                    <a:cubicBezTo>
                      <a:pt x="189" y="946"/>
                      <a:pt x="172" y="951"/>
                      <a:pt x="154" y="956"/>
                    </a:cubicBezTo>
                    <a:lnTo>
                      <a:pt x="150" y="943"/>
                    </a:lnTo>
                    <a:close/>
                    <a:moveTo>
                      <a:pt x="69" y="961"/>
                    </a:moveTo>
                    <a:cubicBezTo>
                      <a:pt x="75" y="960"/>
                      <a:pt x="81" y="959"/>
                      <a:pt x="87" y="957"/>
                    </a:cubicBezTo>
                    <a:cubicBezTo>
                      <a:pt x="87" y="957"/>
                      <a:pt x="87" y="957"/>
                      <a:pt x="87" y="957"/>
                    </a:cubicBezTo>
                    <a:cubicBezTo>
                      <a:pt x="99" y="955"/>
                      <a:pt x="110" y="953"/>
                      <a:pt x="121" y="950"/>
                    </a:cubicBezTo>
                    <a:cubicBezTo>
                      <a:pt x="124" y="964"/>
                      <a:pt x="124" y="964"/>
                      <a:pt x="124" y="964"/>
                    </a:cubicBezTo>
                    <a:cubicBezTo>
                      <a:pt x="113" y="966"/>
                      <a:pt x="101" y="968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83" y="972"/>
                      <a:pt x="77" y="973"/>
                      <a:pt x="71" y="974"/>
                    </a:cubicBezTo>
                    <a:lnTo>
                      <a:pt x="69" y="961"/>
                    </a:lnTo>
                    <a:close/>
                    <a:moveTo>
                      <a:pt x="13" y="957"/>
                    </a:moveTo>
                    <a:cubicBezTo>
                      <a:pt x="13" y="977"/>
                      <a:pt x="13" y="977"/>
                      <a:pt x="13" y="977"/>
                    </a:cubicBezTo>
                    <a:cubicBezTo>
                      <a:pt x="7" y="977"/>
                      <a:pt x="7" y="977"/>
                      <a:pt x="7" y="977"/>
                    </a:cubicBezTo>
                    <a:cubicBezTo>
                      <a:pt x="6" y="971"/>
                      <a:pt x="6" y="971"/>
                      <a:pt x="6" y="971"/>
                    </a:cubicBezTo>
                    <a:cubicBezTo>
                      <a:pt x="18" y="969"/>
                      <a:pt x="29" y="967"/>
                      <a:pt x="38" y="966"/>
                    </a:cubicBezTo>
                    <a:cubicBezTo>
                      <a:pt x="40" y="979"/>
                      <a:pt x="40" y="979"/>
                      <a:pt x="40" y="979"/>
                    </a:cubicBezTo>
                    <a:cubicBezTo>
                      <a:pt x="30" y="980"/>
                      <a:pt x="20" y="982"/>
                      <a:pt x="8" y="984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957"/>
                      <a:pt x="0" y="957"/>
                      <a:pt x="0" y="957"/>
                    </a:cubicBezTo>
                    <a:lnTo>
                      <a:pt x="13" y="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781050" y="6573838"/>
                <a:ext cx="3175" cy="2016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781050" y="6573838"/>
                <a:ext cx="3175" cy="2016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27"/>
                  </a:cxn>
                  <a:cxn ang="0">
                    <a:pos x="0" y="127"/>
                  </a:cxn>
                  <a:cxn ang="0">
                    <a:pos x="0" y="0"/>
                  </a:cxn>
                </a:cxnLst>
                <a:rect l="0" t="0" r="r" b="b"/>
                <a:pathLst>
                  <a:path w="2" h="127">
                    <a:moveTo>
                      <a:pt x="2" y="0"/>
                    </a:moveTo>
                    <a:lnTo>
                      <a:pt x="2" y="127"/>
                    </a:lnTo>
                    <a:lnTo>
                      <a:pt x="0" y="12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762000" y="6492875"/>
                <a:ext cx="41275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40" y="59"/>
                  </a:cxn>
                  <a:cxn ang="0">
                    <a:pos x="40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6" y="288"/>
                  </a:cxn>
                  <a:cxn ang="0">
                    <a:pos x="131" y="291"/>
                  </a:cxn>
                  <a:cxn ang="0">
                    <a:pos x="131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31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0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9" y="37"/>
                      <a:pt x="39" y="45"/>
                      <a:pt x="40" y="5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39" y="262"/>
                      <a:pt x="39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1" y="289"/>
                      <a:pt x="44" y="287"/>
                      <a:pt x="66" y="288"/>
                    </a:cubicBezTo>
                    <a:cubicBezTo>
                      <a:pt x="85" y="287"/>
                      <a:pt x="108" y="289"/>
                      <a:pt x="131" y="291"/>
                    </a:cubicBezTo>
                    <a:cubicBezTo>
                      <a:pt x="131" y="272"/>
                      <a:pt x="131" y="272"/>
                      <a:pt x="131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90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539750" y="1049338"/>
              <a:ext cx="8243888" cy="25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8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1" smtClean="0"/>
              <a:t>title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34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0" y="0"/>
              <a:ext cx="9144000" cy="6858000"/>
            </a:xfrm>
            <a:custGeom>
              <a:avLst/>
              <a:gdLst/>
              <a:ahLst/>
              <a:cxnLst>
                <a:cxn ang="0">
                  <a:pos x="112" y="3696"/>
                </a:cxn>
                <a:cxn ang="0">
                  <a:pos x="112" y="112"/>
                </a:cxn>
                <a:cxn ang="0">
                  <a:pos x="5760" y="112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3920"/>
                </a:cxn>
                <a:cxn ang="0">
                  <a:pos x="340" y="3920"/>
                </a:cxn>
                <a:cxn ang="0">
                  <a:pos x="112" y="3696"/>
                </a:cxn>
              </a:cxnLst>
              <a:rect l="0" t="0" r="r" b="b"/>
              <a:pathLst>
                <a:path w="5760" h="4320">
                  <a:moveTo>
                    <a:pt x="112" y="3696"/>
                  </a:moveTo>
                  <a:lnTo>
                    <a:pt x="112" y="112"/>
                  </a:lnTo>
                  <a:lnTo>
                    <a:pt x="5760" y="112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4320"/>
                  </a:lnTo>
                  <a:lnTo>
                    <a:pt x="5760" y="4320"/>
                  </a:lnTo>
                  <a:lnTo>
                    <a:pt x="5760" y="3920"/>
                  </a:lnTo>
                  <a:lnTo>
                    <a:pt x="340" y="3920"/>
                  </a:lnTo>
                  <a:lnTo>
                    <a:pt x="112" y="3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9144000" y="179388"/>
              <a:ext cx="1588" cy="6048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781050" y="6315075"/>
              <a:ext cx="325438" cy="13493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205" y="0"/>
                </a:cxn>
                <a:cxn ang="0">
                  <a:pos x="205" y="85"/>
                </a:cxn>
                <a:cxn ang="0">
                  <a:pos x="202" y="85"/>
                </a:cxn>
                <a:cxn ang="0">
                  <a:pos x="202" y="3"/>
                </a:cxn>
                <a:cxn ang="0">
                  <a:pos x="2" y="3"/>
                </a:cxn>
                <a:cxn ang="0">
                  <a:pos x="2" y="85"/>
                </a:cxn>
                <a:cxn ang="0">
                  <a:pos x="0" y="85"/>
                </a:cxn>
              </a:cxnLst>
              <a:rect l="0" t="0" r="r" b="b"/>
              <a:pathLst>
                <a:path w="205" h="85">
                  <a:moveTo>
                    <a:pt x="0" y="85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85"/>
                  </a:lnTo>
                  <a:lnTo>
                    <a:pt x="202" y="85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554038" y="6456363"/>
              <a:ext cx="136525" cy="131763"/>
            </a:xfrm>
            <a:custGeom>
              <a:avLst/>
              <a:gdLst/>
              <a:ahLst/>
              <a:cxnLst>
                <a:cxn ang="0">
                  <a:pos x="50" y="341"/>
                </a:cxn>
                <a:cxn ang="0">
                  <a:pos x="14" y="387"/>
                </a:cxn>
                <a:cxn ang="0">
                  <a:pos x="0" y="387"/>
                </a:cxn>
                <a:cxn ang="0">
                  <a:pos x="0" y="406"/>
                </a:cxn>
                <a:cxn ang="0">
                  <a:pos x="66" y="403"/>
                </a:cxn>
                <a:cxn ang="0">
                  <a:pos x="135" y="406"/>
                </a:cxn>
                <a:cxn ang="0">
                  <a:pos x="135" y="387"/>
                </a:cxn>
                <a:cxn ang="0">
                  <a:pos x="112" y="387"/>
                </a:cxn>
                <a:cxn ang="0">
                  <a:pos x="79" y="341"/>
                </a:cxn>
                <a:cxn ang="0">
                  <a:pos x="79" y="63"/>
                </a:cxn>
                <a:cxn ang="0">
                  <a:pos x="367" y="413"/>
                </a:cxn>
                <a:cxn ang="0">
                  <a:pos x="387" y="413"/>
                </a:cxn>
                <a:cxn ang="0">
                  <a:pos x="387" y="63"/>
                </a:cxn>
                <a:cxn ang="0">
                  <a:pos x="420" y="20"/>
                </a:cxn>
                <a:cxn ang="0">
                  <a:pos x="433" y="20"/>
                </a:cxn>
                <a:cxn ang="0">
                  <a:pos x="433" y="0"/>
                </a:cxn>
                <a:cxn ang="0">
                  <a:pos x="370" y="4"/>
                </a:cxn>
                <a:cxn ang="0">
                  <a:pos x="302" y="0"/>
                </a:cxn>
                <a:cxn ang="0">
                  <a:pos x="302" y="20"/>
                </a:cxn>
                <a:cxn ang="0">
                  <a:pos x="321" y="20"/>
                </a:cxn>
                <a:cxn ang="0">
                  <a:pos x="354" y="63"/>
                </a:cxn>
                <a:cxn ang="0">
                  <a:pos x="354" y="292"/>
                </a:cxn>
                <a:cxn ang="0">
                  <a:pos x="105" y="0"/>
                </a:cxn>
                <a:cxn ang="0">
                  <a:pos x="53" y="4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10" y="20"/>
                </a:cxn>
                <a:cxn ang="0">
                  <a:pos x="50" y="33"/>
                </a:cxn>
                <a:cxn ang="0">
                  <a:pos x="50" y="341"/>
                </a:cxn>
              </a:cxnLst>
              <a:rect l="0" t="0" r="r" b="b"/>
              <a:pathLst>
                <a:path w="433" h="413">
                  <a:moveTo>
                    <a:pt x="50" y="341"/>
                  </a:moveTo>
                  <a:cubicBezTo>
                    <a:pt x="49" y="377"/>
                    <a:pt x="33" y="385"/>
                    <a:pt x="14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" y="404"/>
                    <a:pt x="41" y="402"/>
                    <a:pt x="66" y="403"/>
                  </a:cubicBezTo>
                  <a:cubicBezTo>
                    <a:pt x="87" y="402"/>
                    <a:pt x="105" y="404"/>
                    <a:pt x="135" y="406"/>
                  </a:cubicBezTo>
                  <a:cubicBezTo>
                    <a:pt x="135" y="387"/>
                    <a:pt x="135" y="387"/>
                    <a:pt x="135" y="387"/>
                  </a:cubicBezTo>
                  <a:cubicBezTo>
                    <a:pt x="112" y="387"/>
                    <a:pt x="112" y="387"/>
                    <a:pt x="112" y="387"/>
                  </a:cubicBezTo>
                  <a:cubicBezTo>
                    <a:pt x="95" y="385"/>
                    <a:pt x="79" y="377"/>
                    <a:pt x="79" y="34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367" y="413"/>
                    <a:pt x="367" y="413"/>
                    <a:pt x="367" y="413"/>
                  </a:cubicBezTo>
                  <a:cubicBezTo>
                    <a:pt x="387" y="413"/>
                    <a:pt x="387" y="413"/>
                    <a:pt x="387" y="413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25"/>
                    <a:pt x="401" y="19"/>
                    <a:pt x="420" y="20"/>
                  </a:cubicBezTo>
                  <a:cubicBezTo>
                    <a:pt x="433" y="20"/>
                    <a:pt x="433" y="20"/>
                    <a:pt x="433" y="2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11" y="1"/>
                    <a:pt x="393" y="2"/>
                    <a:pt x="370" y="4"/>
                  </a:cubicBezTo>
                  <a:cubicBezTo>
                    <a:pt x="347" y="2"/>
                    <a:pt x="329" y="1"/>
                    <a:pt x="302" y="0"/>
                  </a:cubicBezTo>
                  <a:cubicBezTo>
                    <a:pt x="302" y="20"/>
                    <a:pt x="302" y="20"/>
                    <a:pt x="302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39" y="19"/>
                    <a:pt x="355" y="25"/>
                    <a:pt x="354" y="63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9" y="1"/>
                    <a:pt x="72" y="2"/>
                    <a:pt x="53" y="4"/>
                  </a:cubicBezTo>
                  <a:cubicBezTo>
                    <a:pt x="37" y="2"/>
                    <a:pt x="21" y="1"/>
                    <a:pt x="4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5" y="19"/>
                    <a:pt x="40" y="20"/>
                    <a:pt x="50" y="33"/>
                  </a:cubicBezTo>
                  <a:lnTo>
                    <a:pt x="50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771525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6" y="1"/>
                </a:cxn>
                <a:cxn ang="0">
                  <a:pos x="0" y="40"/>
                </a:cxn>
                <a:cxn ang="0">
                  <a:pos x="36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5" y="0"/>
                    <a:pt x="36" y="1"/>
                  </a:cubicBezTo>
                  <a:cubicBezTo>
                    <a:pt x="14" y="0"/>
                    <a:pt x="1" y="16"/>
                    <a:pt x="0" y="40"/>
                  </a:cubicBezTo>
                  <a:cubicBezTo>
                    <a:pt x="1" y="62"/>
                    <a:pt x="14" y="77"/>
                    <a:pt x="36" y="76"/>
                  </a:cubicBezTo>
                  <a:cubicBezTo>
                    <a:pt x="55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874713" y="6456363"/>
              <a:ext cx="133350" cy="128588"/>
            </a:xfrm>
            <a:custGeom>
              <a:avLst/>
              <a:gdLst/>
              <a:ahLst/>
              <a:cxnLst>
                <a:cxn ang="0">
                  <a:pos x="118" y="50"/>
                </a:cxn>
                <a:cxn ang="0">
                  <a:pos x="177" y="28"/>
                </a:cxn>
                <a:cxn ang="0">
                  <a:pos x="350" y="208"/>
                </a:cxn>
                <a:cxn ang="0">
                  <a:pos x="170" y="378"/>
                </a:cxn>
                <a:cxn ang="0">
                  <a:pos x="118" y="352"/>
                </a:cxn>
                <a:cxn ang="0">
                  <a:pos x="118" y="50"/>
                </a:cxn>
                <a:cxn ang="0">
                  <a:pos x="56" y="352"/>
                </a:cxn>
                <a:cxn ang="0">
                  <a:pos x="10" y="388"/>
                </a:cxn>
                <a:cxn ang="0">
                  <a:pos x="0" y="388"/>
                </a:cxn>
                <a:cxn ang="0">
                  <a:pos x="0" y="407"/>
                </a:cxn>
                <a:cxn ang="0">
                  <a:pos x="89" y="404"/>
                </a:cxn>
                <a:cxn ang="0">
                  <a:pos x="197" y="407"/>
                </a:cxn>
                <a:cxn ang="0">
                  <a:pos x="419" y="198"/>
                </a:cxn>
                <a:cxn ang="0">
                  <a:pos x="223" y="1"/>
                </a:cxn>
                <a:cxn ang="0">
                  <a:pos x="105" y="5"/>
                </a:cxn>
                <a:cxn ang="0">
                  <a:pos x="10" y="1"/>
                </a:cxn>
                <a:cxn ang="0">
                  <a:pos x="10" y="21"/>
                </a:cxn>
                <a:cxn ang="0">
                  <a:pos x="17" y="21"/>
                </a:cxn>
                <a:cxn ang="0">
                  <a:pos x="56" y="47"/>
                </a:cxn>
                <a:cxn ang="0">
                  <a:pos x="56" y="352"/>
                </a:cxn>
              </a:cxnLst>
              <a:rect l="0" t="0" r="r" b="b"/>
              <a:pathLst>
                <a:path w="420" h="407">
                  <a:moveTo>
                    <a:pt x="118" y="50"/>
                  </a:moveTo>
                  <a:cubicBezTo>
                    <a:pt x="119" y="30"/>
                    <a:pt x="122" y="27"/>
                    <a:pt x="177" y="28"/>
                  </a:cubicBezTo>
                  <a:cubicBezTo>
                    <a:pt x="281" y="27"/>
                    <a:pt x="349" y="71"/>
                    <a:pt x="350" y="208"/>
                  </a:cubicBezTo>
                  <a:cubicBezTo>
                    <a:pt x="349" y="340"/>
                    <a:pt x="276" y="379"/>
                    <a:pt x="170" y="378"/>
                  </a:cubicBezTo>
                  <a:cubicBezTo>
                    <a:pt x="121" y="379"/>
                    <a:pt x="119" y="373"/>
                    <a:pt x="118" y="352"/>
                  </a:cubicBezTo>
                  <a:lnTo>
                    <a:pt x="118" y="50"/>
                  </a:lnTo>
                  <a:close/>
                  <a:moveTo>
                    <a:pt x="56" y="352"/>
                  </a:moveTo>
                  <a:cubicBezTo>
                    <a:pt x="55" y="375"/>
                    <a:pt x="41" y="386"/>
                    <a:pt x="10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30" y="405"/>
                    <a:pt x="59" y="403"/>
                    <a:pt x="89" y="404"/>
                  </a:cubicBezTo>
                  <a:cubicBezTo>
                    <a:pt x="126" y="403"/>
                    <a:pt x="167" y="406"/>
                    <a:pt x="197" y="407"/>
                  </a:cubicBezTo>
                  <a:cubicBezTo>
                    <a:pt x="332" y="406"/>
                    <a:pt x="420" y="338"/>
                    <a:pt x="419" y="198"/>
                  </a:cubicBezTo>
                  <a:cubicBezTo>
                    <a:pt x="420" y="64"/>
                    <a:pt x="340" y="0"/>
                    <a:pt x="223" y="1"/>
                  </a:cubicBezTo>
                  <a:cubicBezTo>
                    <a:pt x="177" y="0"/>
                    <a:pt x="135" y="3"/>
                    <a:pt x="105" y="5"/>
                  </a:cubicBezTo>
                  <a:cubicBezTo>
                    <a:pt x="69" y="3"/>
                    <a:pt x="37" y="2"/>
                    <a:pt x="10" y="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9" y="20"/>
                    <a:pt x="55" y="23"/>
                    <a:pt x="56" y="47"/>
                  </a:cubicBezTo>
                  <a:lnTo>
                    <a:pt x="56" y="3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1084263" y="6492875"/>
              <a:ext cx="39688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39" y="59"/>
                </a:cxn>
                <a:cxn ang="0">
                  <a:pos x="39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2" y="288"/>
                </a:cxn>
                <a:cxn ang="0">
                  <a:pos x="128" y="291"/>
                </a:cxn>
                <a:cxn ang="0">
                  <a:pos x="128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28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8" y="37"/>
                    <a:pt x="39" y="45"/>
                    <a:pt x="39" y="59"/>
                  </a:cubicBezTo>
                  <a:cubicBezTo>
                    <a:pt x="39" y="249"/>
                    <a:pt x="39" y="249"/>
                    <a:pt x="39" y="249"/>
                  </a:cubicBezTo>
                  <a:cubicBezTo>
                    <a:pt x="39" y="262"/>
                    <a:pt x="38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0" y="289"/>
                    <a:pt x="44" y="287"/>
                    <a:pt x="62" y="288"/>
                  </a:cubicBezTo>
                  <a:cubicBezTo>
                    <a:pt x="84" y="287"/>
                    <a:pt x="108" y="289"/>
                    <a:pt x="128" y="29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89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1093788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2" y="1"/>
                </a:cxn>
                <a:cxn ang="0">
                  <a:pos x="0" y="40"/>
                </a:cxn>
                <a:cxn ang="0">
                  <a:pos x="32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4" y="0"/>
                    <a:pt x="32" y="1"/>
                  </a:cubicBezTo>
                  <a:cubicBezTo>
                    <a:pt x="14" y="0"/>
                    <a:pt x="0" y="16"/>
                    <a:pt x="0" y="40"/>
                  </a:cubicBezTo>
                  <a:cubicBezTo>
                    <a:pt x="0" y="62"/>
                    <a:pt x="14" y="77"/>
                    <a:pt x="32" y="76"/>
                  </a:cubicBezTo>
                  <a:cubicBezTo>
                    <a:pt x="54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784225" y="6356350"/>
              <a:ext cx="406400" cy="9525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9" y="0"/>
                </a:cxn>
                <a:cxn ang="0">
                  <a:pos x="256" y="0"/>
                </a:cxn>
                <a:cxn ang="0">
                  <a:pos x="206" y="60"/>
                </a:cxn>
                <a:cxn ang="0">
                  <a:pos x="204" y="58"/>
                </a:cxn>
                <a:cxn ang="0">
                  <a:pos x="250" y="2"/>
                </a:cxn>
                <a:cxn ang="0">
                  <a:pos x="50" y="2"/>
                </a:cxn>
                <a:cxn ang="0">
                  <a:pos x="2" y="60"/>
                </a:cxn>
                <a:cxn ang="0">
                  <a:pos x="0" y="58"/>
                </a:cxn>
              </a:cxnLst>
              <a:rect l="0" t="0" r="r" b="b"/>
              <a:pathLst>
                <a:path w="256" h="60">
                  <a:moveTo>
                    <a:pt x="0" y="58"/>
                  </a:moveTo>
                  <a:lnTo>
                    <a:pt x="49" y="0"/>
                  </a:lnTo>
                  <a:lnTo>
                    <a:pt x="256" y="0"/>
                  </a:lnTo>
                  <a:lnTo>
                    <a:pt x="206" y="60"/>
                  </a:lnTo>
                  <a:lnTo>
                    <a:pt x="204" y="58"/>
                  </a:lnTo>
                  <a:lnTo>
                    <a:pt x="250" y="2"/>
                  </a:lnTo>
                  <a:lnTo>
                    <a:pt x="50" y="2"/>
                  </a:lnTo>
                  <a:lnTo>
                    <a:pt x="2" y="6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781050" y="6464300"/>
              <a:ext cx="317500" cy="3127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979" y="33"/>
                </a:cxn>
                <a:cxn ang="0">
                  <a:pos x="914" y="88"/>
                </a:cxn>
                <a:cxn ang="0">
                  <a:pos x="958" y="56"/>
                </a:cxn>
                <a:cxn ang="0">
                  <a:pos x="914" y="88"/>
                </a:cxn>
                <a:cxn ang="0">
                  <a:pos x="895" y="112"/>
                </a:cxn>
                <a:cxn ang="0">
                  <a:pos x="874" y="163"/>
                </a:cxn>
                <a:cxn ang="0">
                  <a:pos x="815" y="225"/>
                </a:cxn>
                <a:cxn ang="0">
                  <a:pos x="856" y="188"/>
                </a:cxn>
                <a:cxn ang="0">
                  <a:pos x="815" y="225"/>
                </a:cxn>
                <a:cxn ang="0">
                  <a:pos x="798" y="251"/>
                </a:cxn>
                <a:cxn ang="0">
                  <a:pos x="781" y="303"/>
                </a:cxn>
                <a:cxn ang="0">
                  <a:pos x="725" y="369"/>
                </a:cxn>
                <a:cxn ang="0">
                  <a:pos x="765" y="330"/>
                </a:cxn>
                <a:cxn ang="0">
                  <a:pos x="725" y="369"/>
                </a:cxn>
                <a:cxn ang="0">
                  <a:pos x="710" y="395"/>
                </a:cxn>
                <a:cxn ang="0">
                  <a:pos x="694" y="448"/>
                </a:cxn>
                <a:cxn ang="0">
                  <a:pos x="639" y="513"/>
                </a:cxn>
                <a:cxn ang="0">
                  <a:pos x="678" y="474"/>
                </a:cxn>
                <a:cxn ang="0">
                  <a:pos x="639" y="513"/>
                </a:cxn>
                <a:cxn ang="0">
                  <a:pos x="623" y="539"/>
                </a:cxn>
                <a:cxn ang="0">
                  <a:pos x="605" y="592"/>
                </a:cxn>
                <a:cxn ang="0">
                  <a:pos x="546" y="653"/>
                </a:cxn>
                <a:cxn ang="0">
                  <a:pos x="588" y="617"/>
                </a:cxn>
                <a:cxn ang="0">
                  <a:pos x="546" y="653"/>
                </a:cxn>
                <a:cxn ang="0">
                  <a:pos x="528" y="678"/>
                </a:cxn>
                <a:cxn ang="0">
                  <a:pos x="504" y="728"/>
                </a:cxn>
                <a:cxn ang="0">
                  <a:pos x="437" y="780"/>
                </a:cxn>
                <a:cxn ang="0">
                  <a:pos x="484" y="751"/>
                </a:cxn>
                <a:cxn ang="0">
                  <a:pos x="437" y="780"/>
                </a:cxn>
                <a:cxn ang="0">
                  <a:pos x="415" y="800"/>
                </a:cxn>
                <a:cxn ang="0">
                  <a:pos x="382" y="845"/>
                </a:cxn>
                <a:cxn ang="0">
                  <a:pos x="304" y="880"/>
                </a:cxn>
                <a:cxn ang="0">
                  <a:pos x="356" y="863"/>
                </a:cxn>
                <a:cxn ang="0">
                  <a:pos x="304" y="880"/>
                </a:cxn>
                <a:cxn ang="0">
                  <a:pos x="277" y="894"/>
                </a:cxn>
                <a:cxn ang="0">
                  <a:pos x="234" y="929"/>
                </a:cxn>
                <a:cxn ang="0">
                  <a:pos x="150" y="943"/>
                </a:cxn>
                <a:cxn ang="0">
                  <a:pos x="205" y="940"/>
                </a:cxn>
                <a:cxn ang="0">
                  <a:pos x="150" y="943"/>
                </a:cxn>
                <a:cxn ang="0">
                  <a:pos x="87" y="957"/>
                </a:cxn>
                <a:cxn ang="0">
                  <a:pos x="121" y="950"/>
                </a:cxn>
                <a:cxn ang="0">
                  <a:pos x="90" y="971"/>
                </a:cxn>
                <a:cxn ang="0">
                  <a:pos x="90" y="971"/>
                </a:cxn>
                <a:cxn ang="0">
                  <a:pos x="69" y="961"/>
                </a:cxn>
                <a:cxn ang="0">
                  <a:pos x="13" y="977"/>
                </a:cxn>
                <a:cxn ang="0">
                  <a:pos x="6" y="971"/>
                </a:cxn>
                <a:cxn ang="0">
                  <a:pos x="40" y="979"/>
                </a:cxn>
                <a:cxn ang="0">
                  <a:pos x="0" y="985"/>
                </a:cxn>
                <a:cxn ang="0">
                  <a:pos x="13" y="957"/>
                </a:cxn>
              </a:cxnLst>
              <a:rect l="0" t="0" r="r" b="b"/>
              <a:pathLst>
                <a:path w="1000" h="985">
                  <a:moveTo>
                    <a:pt x="969" y="24"/>
                  </a:moveTo>
                  <a:cubicBezTo>
                    <a:pt x="976" y="16"/>
                    <a:pt x="983" y="8"/>
                    <a:pt x="991" y="0"/>
                  </a:cubicBezTo>
                  <a:cubicBezTo>
                    <a:pt x="1000" y="9"/>
                    <a:pt x="1000" y="9"/>
                    <a:pt x="1000" y="9"/>
                  </a:cubicBezTo>
                  <a:cubicBezTo>
                    <a:pt x="993" y="17"/>
                    <a:pt x="986" y="25"/>
                    <a:pt x="979" y="33"/>
                  </a:cubicBezTo>
                  <a:lnTo>
                    <a:pt x="969" y="24"/>
                  </a:lnTo>
                  <a:close/>
                  <a:moveTo>
                    <a:pt x="914" y="88"/>
                  </a:moveTo>
                  <a:cubicBezTo>
                    <a:pt x="925" y="74"/>
                    <a:pt x="936" y="60"/>
                    <a:pt x="948" y="47"/>
                  </a:cubicBezTo>
                  <a:cubicBezTo>
                    <a:pt x="958" y="56"/>
                    <a:pt x="958" y="56"/>
                    <a:pt x="958" y="56"/>
                  </a:cubicBezTo>
                  <a:cubicBezTo>
                    <a:pt x="947" y="69"/>
                    <a:pt x="935" y="83"/>
                    <a:pt x="924" y="97"/>
                  </a:cubicBezTo>
                  <a:lnTo>
                    <a:pt x="914" y="88"/>
                  </a:lnTo>
                  <a:close/>
                  <a:moveTo>
                    <a:pt x="863" y="155"/>
                  </a:moveTo>
                  <a:cubicBezTo>
                    <a:pt x="873" y="141"/>
                    <a:pt x="884" y="127"/>
                    <a:pt x="895" y="112"/>
                  </a:cubicBezTo>
                  <a:cubicBezTo>
                    <a:pt x="905" y="121"/>
                    <a:pt x="905" y="121"/>
                    <a:pt x="905" y="121"/>
                  </a:cubicBezTo>
                  <a:cubicBezTo>
                    <a:pt x="894" y="135"/>
                    <a:pt x="884" y="149"/>
                    <a:pt x="874" y="163"/>
                  </a:cubicBezTo>
                  <a:lnTo>
                    <a:pt x="863" y="155"/>
                  </a:lnTo>
                  <a:close/>
                  <a:moveTo>
                    <a:pt x="815" y="225"/>
                  </a:moveTo>
                  <a:cubicBezTo>
                    <a:pt x="825" y="210"/>
                    <a:pt x="835" y="195"/>
                    <a:pt x="845" y="181"/>
                  </a:cubicBezTo>
                  <a:cubicBezTo>
                    <a:pt x="856" y="188"/>
                    <a:pt x="856" y="188"/>
                    <a:pt x="856" y="188"/>
                  </a:cubicBezTo>
                  <a:cubicBezTo>
                    <a:pt x="846" y="203"/>
                    <a:pt x="836" y="218"/>
                    <a:pt x="826" y="233"/>
                  </a:cubicBezTo>
                  <a:lnTo>
                    <a:pt x="815" y="225"/>
                  </a:lnTo>
                  <a:close/>
                  <a:moveTo>
                    <a:pt x="769" y="296"/>
                  </a:moveTo>
                  <a:cubicBezTo>
                    <a:pt x="779" y="281"/>
                    <a:pt x="788" y="266"/>
                    <a:pt x="798" y="251"/>
                  </a:cubicBezTo>
                  <a:cubicBezTo>
                    <a:pt x="809" y="258"/>
                    <a:pt x="809" y="258"/>
                    <a:pt x="809" y="258"/>
                  </a:cubicBezTo>
                  <a:cubicBezTo>
                    <a:pt x="799" y="273"/>
                    <a:pt x="790" y="288"/>
                    <a:pt x="781" y="303"/>
                  </a:cubicBezTo>
                  <a:lnTo>
                    <a:pt x="769" y="296"/>
                  </a:lnTo>
                  <a:close/>
                  <a:moveTo>
                    <a:pt x="725" y="369"/>
                  </a:moveTo>
                  <a:cubicBezTo>
                    <a:pt x="735" y="353"/>
                    <a:pt x="744" y="338"/>
                    <a:pt x="753" y="323"/>
                  </a:cubicBezTo>
                  <a:cubicBezTo>
                    <a:pt x="765" y="330"/>
                    <a:pt x="765" y="330"/>
                    <a:pt x="765" y="330"/>
                  </a:cubicBezTo>
                  <a:cubicBezTo>
                    <a:pt x="755" y="345"/>
                    <a:pt x="746" y="360"/>
                    <a:pt x="737" y="375"/>
                  </a:cubicBezTo>
                  <a:lnTo>
                    <a:pt x="725" y="369"/>
                  </a:lnTo>
                  <a:close/>
                  <a:moveTo>
                    <a:pt x="682" y="441"/>
                  </a:moveTo>
                  <a:cubicBezTo>
                    <a:pt x="691" y="426"/>
                    <a:pt x="701" y="410"/>
                    <a:pt x="710" y="395"/>
                  </a:cubicBezTo>
                  <a:cubicBezTo>
                    <a:pt x="721" y="402"/>
                    <a:pt x="721" y="402"/>
                    <a:pt x="721" y="402"/>
                  </a:cubicBezTo>
                  <a:cubicBezTo>
                    <a:pt x="712" y="417"/>
                    <a:pt x="703" y="433"/>
                    <a:pt x="694" y="448"/>
                  </a:cubicBezTo>
                  <a:lnTo>
                    <a:pt x="682" y="441"/>
                  </a:lnTo>
                  <a:close/>
                  <a:moveTo>
                    <a:pt x="639" y="513"/>
                  </a:moveTo>
                  <a:cubicBezTo>
                    <a:pt x="648" y="498"/>
                    <a:pt x="657" y="483"/>
                    <a:pt x="667" y="468"/>
                  </a:cubicBezTo>
                  <a:cubicBezTo>
                    <a:pt x="678" y="474"/>
                    <a:pt x="678" y="474"/>
                    <a:pt x="678" y="474"/>
                  </a:cubicBezTo>
                  <a:cubicBezTo>
                    <a:pt x="669" y="490"/>
                    <a:pt x="660" y="505"/>
                    <a:pt x="650" y="520"/>
                  </a:cubicBezTo>
                  <a:lnTo>
                    <a:pt x="639" y="513"/>
                  </a:lnTo>
                  <a:close/>
                  <a:moveTo>
                    <a:pt x="594" y="584"/>
                  </a:moveTo>
                  <a:cubicBezTo>
                    <a:pt x="604" y="570"/>
                    <a:pt x="613" y="555"/>
                    <a:pt x="623" y="539"/>
                  </a:cubicBezTo>
                  <a:cubicBezTo>
                    <a:pt x="634" y="547"/>
                    <a:pt x="634" y="547"/>
                    <a:pt x="634" y="547"/>
                  </a:cubicBezTo>
                  <a:cubicBezTo>
                    <a:pt x="625" y="562"/>
                    <a:pt x="615" y="577"/>
                    <a:pt x="605" y="592"/>
                  </a:cubicBezTo>
                  <a:lnTo>
                    <a:pt x="594" y="584"/>
                  </a:lnTo>
                  <a:close/>
                  <a:moveTo>
                    <a:pt x="546" y="653"/>
                  </a:moveTo>
                  <a:cubicBezTo>
                    <a:pt x="557" y="639"/>
                    <a:pt x="567" y="625"/>
                    <a:pt x="577" y="610"/>
                  </a:cubicBezTo>
                  <a:cubicBezTo>
                    <a:pt x="588" y="617"/>
                    <a:pt x="588" y="617"/>
                    <a:pt x="588" y="617"/>
                  </a:cubicBezTo>
                  <a:cubicBezTo>
                    <a:pt x="578" y="632"/>
                    <a:pt x="568" y="647"/>
                    <a:pt x="557" y="661"/>
                  </a:cubicBezTo>
                  <a:lnTo>
                    <a:pt x="546" y="653"/>
                  </a:lnTo>
                  <a:close/>
                  <a:moveTo>
                    <a:pt x="494" y="719"/>
                  </a:moveTo>
                  <a:cubicBezTo>
                    <a:pt x="506" y="706"/>
                    <a:pt x="517" y="692"/>
                    <a:pt x="528" y="678"/>
                  </a:cubicBezTo>
                  <a:cubicBezTo>
                    <a:pt x="538" y="686"/>
                    <a:pt x="538" y="686"/>
                    <a:pt x="538" y="686"/>
                  </a:cubicBezTo>
                  <a:cubicBezTo>
                    <a:pt x="527" y="700"/>
                    <a:pt x="516" y="714"/>
                    <a:pt x="504" y="728"/>
                  </a:cubicBezTo>
                  <a:lnTo>
                    <a:pt x="494" y="719"/>
                  </a:lnTo>
                  <a:close/>
                  <a:moveTo>
                    <a:pt x="437" y="780"/>
                  </a:moveTo>
                  <a:cubicBezTo>
                    <a:pt x="450" y="768"/>
                    <a:pt x="462" y="755"/>
                    <a:pt x="474" y="742"/>
                  </a:cubicBezTo>
                  <a:cubicBezTo>
                    <a:pt x="484" y="751"/>
                    <a:pt x="484" y="751"/>
                    <a:pt x="484" y="751"/>
                  </a:cubicBezTo>
                  <a:cubicBezTo>
                    <a:pt x="472" y="764"/>
                    <a:pt x="459" y="777"/>
                    <a:pt x="446" y="789"/>
                  </a:cubicBezTo>
                  <a:lnTo>
                    <a:pt x="437" y="780"/>
                  </a:lnTo>
                  <a:close/>
                  <a:moveTo>
                    <a:pt x="374" y="834"/>
                  </a:moveTo>
                  <a:cubicBezTo>
                    <a:pt x="388" y="823"/>
                    <a:pt x="401" y="812"/>
                    <a:pt x="415" y="800"/>
                  </a:cubicBezTo>
                  <a:cubicBezTo>
                    <a:pt x="423" y="810"/>
                    <a:pt x="423" y="810"/>
                    <a:pt x="423" y="810"/>
                  </a:cubicBezTo>
                  <a:cubicBezTo>
                    <a:pt x="410" y="822"/>
                    <a:pt x="396" y="834"/>
                    <a:pt x="382" y="845"/>
                  </a:cubicBezTo>
                  <a:lnTo>
                    <a:pt x="374" y="834"/>
                  </a:lnTo>
                  <a:close/>
                  <a:moveTo>
                    <a:pt x="304" y="880"/>
                  </a:moveTo>
                  <a:cubicBezTo>
                    <a:pt x="320" y="871"/>
                    <a:pt x="334" y="862"/>
                    <a:pt x="349" y="852"/>
                  </a:cubicBezTo>
                  <a:cubicBezTo>
                    <a:pt x="356" y="863"/>
                    <a:pt x="356" y="863"/>
                    <a:pt x="356" y="863"/>
                  </a:cubicBezTo>
                  <a:cubicBezTo>
                    <a:pt x="342" y="873"/>
                    <a:pt x="326" y="882"/>
                    <a:pt x="311" y="892"/>
                  </a:cubicBezTo>
                  <a:lnTo>
                    <a:pt x="304" y="880"/>
                  </a:lnTo>
                  <a:close/>
                  <a:moveTo>
                    <a:pt x="229" y="916"/>
                  </a:moveTo>
                  <a:cubicBezTo>
                    <a:pt x="246" y="909"/>
                    <a:pt x="262" y="902"/>
                    <a:pt x="277" y="894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268" y="914"/>
                    <a:pt x="251" y="922"/>
                    <a:pt x="234" y="929"/>
                  </a:cubicBezTo>
                  <a:lnTo>
                    <a:pt x="229" y="916"/>
                  </a:lnTo>
                  <a:close/>
                  <a:moveTo>
                    <a:pt x="150" y="943"/>
                  </a:moveTo>
                  <a:cubicBezTo>
                    <a:pt x="168" y="938"/>
                    <a:pt x="185" y="933"/>
                    <a:pt x="201" y="927"/>
                  </a:cubicBezTo>
                  <a:cubicBezTo>
                    <a:pt x="205" y="940"/>
                    <a:pt x="205" y="940"/>
                    <a:pt x="205" y="940"/>
                  </a:cubicBezTo>
                  <a:cubicBezTo>
                    <a:pt x="189" y="946"/>
                    <a:pt x="172" y="951"/>
                    <a:pt x="154" y="956"/>
                  </a:cubicBezTo>
                  <a:lnTo>
                    <a:pt x="150" y="943"/>
                  </a:lnTo>
                  <a:close/>
                  <a:moveTo>
                    <a:pt x="69" y="961"/>
                  </a:moveTo>
                  <a:cubicBezTo>
                    <a:pt x="75" y="960"/>
                    <a:pt x="81" y="959"/>
                    <a:pt x="87" y="957"/>
                  </a:cubicBezTo>
                  <a:cubicBezTo>
                    <a:pt x="87" y="957"/>
                    <a:pt x="87" y="957"/>
                    <a:pt x="87" y="957"/>
                  </a:cubicBezTo>
                  <a:cubicBezTo>
                    <a:pt x="99" y="955"/>
                    <a:pt x="110" y="953"/>
                    <a:pt x="121" y="950"/>
                  </a:cubicBezTo>
                  <a:cubicBezTo>
                    <a:pt x="124" y="964"/>
                    <a:pt x="124" y="964"/>
                    <a:pt x="124" y="964"/>
                  </a:cubicBezTo>
                  <a:cubicBezTo>
                    <a:pt x="113" y="966"/>
                    <a:pt x="101" y="968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83" y="972"/>
                    <a:pt x="77" y="973"/>
                    <a:pt x="71" y="974"/>
                  </a:cubicBezTo>
                  <a:lnTo>
                    <a:pt x="69" y="961"/>
                  </a:lnTo>
                  <a:close/>
                  <a:moveTo>
                    <a:pt x="13" y="957"/>
                  </a:moveTo>
                  <a:cubicBezTo>
                    <a:pt x="13" y="977"/>
                    <a:pt x="13" y="977"/>
                    <a:pt x="13" y="977"/>
                  </a:cubicBezTo>
                  <a:cubicBezTo>
                    <a:pt x="7" y="977"/>
                    <a:pt x="7" y="977"/>
                    <a:pt x="7" y="977"/>
                  </a:cubicBezTo>
                  <a:cubicBezTo>
                    <a:pt x="6" y="971"/>
                    <a:pt x="6" y="971"/>
                    <a:pt x="6" y="971"/>
                  </a:cubicBezTo>
                  <a:cubicBezTo>
                    <a:pt x="18" y="969"/>
                    <a:pt x="29" y="967"/>
                    <a:pt x="38" y="966"/>
                  </a:cubicBezTo>
                  <a:cubicBezTo>
                    <a:pt x="40" y="979"/>
                    <a:pt x="40" y="979"/>
                    <a:pt x="40" y="979"/>
                  </a:cubicBezTo>
                  <a:cubicBezTo>
                    <a:pt x="30" y="980"/>
                    <a:pt x="20" y="982"/>
                    <a:pt x="8" y="984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0" y="957"/>
                    <a:pt x="0" y="957"/>
                    <a:pt x="0" y="957"/>
                  </a:cubicBezTo>
                  <a:lnTo>
                    <a:pt x="13" y="9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781050" y="6573838"/>
              <a:ext cx="3175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781050" y="6573838"/>
              <a:ext cx="3175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27"/>
                </a:cxn>
                <a:cxn ang="0">
                  <a:pos x="0" y="127"/>
                </a:cxn>
                <a:cxn ang="0">
                  <a:pos x="0" y="0"/>
                </a:cxn>
              </a:cxnLst>
              <a:rect l="0" t="0" r="r" b="b"/>
              <a:pathLst>
                <a:path w="2" h="127">
                  <a:moveTo>
                    <a:pt x="2" y="0"/>
                  </a:moveTo>
                  <a:lnTo>
                    <a:pt x="2" y="127"/>
                  </a:ln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762000" y="6492875"/>
              <a:ext cx="41275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40" y="59"/>
                </a:cxn>
                <a:cxn ang="0">
                  <a:pos x="40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6" y="288"/>
                </a:cxn>
                <a:cxn ang="0">
                  <a:pos x="131" y="291"/>
                </a:cxn>
                <a:cxn ang="0">
                  <a:pos x="131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31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60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9" y="37"/>
                    <a:pt x="39" y="45"/>
                    <a:pt x="40" y="59"/>
                  </a:cubicBezTo>
                  <a:cubicBezTo>
                    <a:pt x="40" y="249"/>
                    <a:pt x="40" y="249"/>
                    <a:pt x="40" y="249"/>
                  </a:cubicBezTo>
                  <a:cubicBezTo>
                    <a:pt x="39" y="262"/>
                    <a:pt x="39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1" y="289"/>
                    <a:pt x="44" y="287"/>
                    <a:pt x="66" y="288"/>
                  </a:cubicBezTo>
                  <a:cubicBezTo>
                    <a:pt x="85" y="287"/>
                    <a:pt x="108" y="289"/>
                    <a:pt x="131" y="291"/>
                  </a:cubicBezTo>
                  <a:cubicBezTo>
                    <a:pt x="131" y="272"/>
                    <a:pt x="131" y="272"/>
                    <a:pt x="131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90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539750" y="1557338"/>
              <a:ext cx="8243888" cy="25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50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024" y="313200"/>
            <a:ext cx="8244000" cy="115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noProof="1" smtClean="0"/>
              <a:t>title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18" name="Groep 20"/>
            <p:cNvGrpSpPr/>
            <p:nvPr userDrawn="1"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0" y="0"/>
                <a:ext cx="9144000" cy="6858000"/>
              </a:xfrm>
              <a:custGeom>
                <a:avLst/>
                <a:gdLst/>
                <a:ahLst/>
                <a:cxnLst>
                  <a:cxn ang="0">
                    <a:pos x="112" y="3696"/>
                  </a:cxn>
                  <a:cxn ang="0">
                    <a:pos x="112" y="112"/>
                  </a:cxn>
                  <a:cxn ang="0">
                    <a:pos x="5760" y="112"/>
                  </a:cxn>
                  <a:cxn ang="0">
                    <a:pos x="5760" y="0"/>
                  </a:cxn>
                  <a:cxn ang="0">
                    <a:pos x="0" y="0"/>
                  </a:cxn>
                  <a:cxn ang="0">
                    <a:pos x="0" y="4320"/>
                  </a:cxn>
                  <a:cxn ang="0">
                    <a:pos x="5760" y="4320"/>
                  </a:cxn>
                  <a:cxn ang="0">
                    <a:pos x="5760" y="3920"/>
                  </a:cxn>
                  <a:cxn ang="0">
                    <a:pos x="340" y="3920"/>
                  </a:cxn>
                  <a:cxn ang="0">
                    <a:pos x="112" y="3696"/>
                  </a:cxn>
                </a:cxnLst>
                <a:rect l="0" t="0" r="r" b="b"/>
                <a:pathLst>
                  <a:path w="5760" h="4320">
                    <a:moveTo>
                      <a:pt x="112" y="3696"/>
                    </a:moveTo>
                    <a:lnTo>
                      <a:pt x="112" y="112"/>
                    </a:lnTo>
                    <a:lnTo>
                      <a:pt x="5760" y="112"/>
                    </a:lnTo>
                    <a:lnTo>
                      <a:pt x="5760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5760" y="4320"/>
                    </a:lnTo>
                    <a:lnTo>
                      <a:pt x="5760" y="3920"/>
                    </a:lnTo>
                    <a:lnTo>
                      <a:pt x="340" y="3920"/>
                    </a:lnTo>
                    <a:lnTo>
                      <a:pt x="112" y="36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9144000" y="179388"/>
                <a:ext cx="1588" cy="6048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781050" y="6315075"/>
                <a:ext cx="325438" cy="134938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0" y="0"/>
                  </a:cxn>
                  <a:cxn ang="0">
                    <a:pos x="205" y="0"/>
                  </a:cxn>
                  <a:cxn ang="0">
                    <a:pos x="205" y="85"/>
                  </a:cxn>
                  <a:cxn ang="0">
                    <a:pos x="202" y="85"/>
                  </a:cxn>
                  <a:cxn ang="0">
                    <a:pos x="202" y="3"/>
                  </a:cxn>
                  <a:cxn ang="0">
                    <a:pos x="2" y="3"/>
                  </a:cxn>
                  <a:cxn ang="0">
                    <a:pos x="2" y="85"/>
                  </a:cxn>
                  <a:cxn ang="0">
                    <a:pos x="0" y="85"/>
                  </a:cxn>
                </a:cxnLst>
                <a:rect l="0" t="0" r="r" b="b"/>
                <a:pathLst>
                  <a:path w="205" h="85">
                    <a:moveTo>
                      <a:pt x="0" y="85"/>
                    </a:moveTo>
                    <a:lnTo>
                      <a:pt x="0" y="0"/>
                    </a:lnTo>
                    <a:lnTo>
                      <a:pt x="205" y="0"/>
                    </a:lnTo>
                    <a:lnTo>
                      <a:pt x="205" y="85"/>
                    </a:lnTo>
                    <a:lnTo>
                      <a:pt x="202" y="85"/>
                    </a:lnTo>
                    <a:lnTo>
                      <a:pt x="202" y="3"/>
                    </a:lnTo>
                    <a:lnTo>
                      <a:pt x="2" y="3"/>
                    </a:lnTo>
                    <a:lnTo>
                      <a:pt x="2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554038" y="6456363"/>
                <a:ext cx="136525" cy="131763"/>
              </a:xfrm>
              <a:custGeom>
                <a:avLst/>
                <a:gdLst/>
                <a:ahLst/>
                <a:cxnLst>
                  <a:cxn ang="0">
                    <a:pos x="50" y="341"/>
                  </a:cxn>
                  <a:cxn ang="0">
                    <a:pos x="14" y="387"/>
                  </a:cxn>
                  <a:cxn ang="0">
                    <a:pos x="0" y="387"/>
                  </a:cxn>
                  <a:cxn ang="0">
                    <a:pos x="0" y="406"/>
                  </a:cxn>
                  <a:cxn ang="0">
                    <a:pos x="66" y="403"/>
                  </a:cxn>
                  <a:cxn ang="0">
                    <a:pos x="135" y="406"/>
                  </a:cxn>
                  <a:cxn ang="0">
                    <a:pos x="135" y="387"/>
                  </a:cxn>
                  <a:cxn ang="0">
                    <a:pos x="112" y="387"/>
                  </a:cxn>
                  <a:cxn ang="0">
                    <a:pos x="79" y="341"/>
                  </a:cxn>
                  <a:cxn ang="0">
                    <a:pos x="79" y="63"/>
                  </a:cxn>
                  <a:cxn ang="0">
                    <a:pos x="367" y="413"/>
                  </a:cxn>
                  <a:cxn ang="0">
                    <a:pos x="387" y="413"/>
                  </a:cxn>
                  <a:cxn ang="0">
                    <a:pos x="387" y="63"/>
                  </a:cxn>
                  <a:cxn ang="0">
                    <a:pos x="420" y="20"/>
                  </a:cxn>
                  <a:cxn ang="0">
                    <a:pos x="433" y="20"/>
                  </a:cxn>
                  <a:cxn ang="0">
                    <a:pos x="433" y="0"/>
                  </a:cxn>
                  <a:cxn ang="0">
                    <a:pos x="370" y="4"/>
                  </a:cxn>
                  <a:cxn ang="0">
                    <a:pos x="302" y="0"/>
                  </a:cxn>
                  <a:cxn ang="0">
                    <a:pos x="302" y="20"/>
                  </a:cxn>
                  <a:cxn ang="0">
                    <a:pos x="321" y="20"/>
                  </a:cxn>
                  <a:cxn ang="0">
                    <a:pos x="354" y="63"/>
                  </a:cxn>
                  <a:cxn ang="0">
                    <a:pos x="354" y="292"/>
                  </a:cxn>
                  <a:cxn ang="0">
                    <a:pos x="105" y="0"/>
                  </a:cxn>
                  <a:cxn ang="0">
                    <a:pos x="53" y="4"/>
                  </a:cxn>
                  <a:cxn ang="0">
                    <a:pos x="4" y="0"/>
                  </a:cxn>
                  <a:cxn ang="0">
                    <a:pos x="4" y="20"/>
                  </a:cxn>
                  <a:cxn ang="0">
                    <a:pos x="10" y="20"/>
                  </a:cxn>
                  <a:cxn ang="0">
                    <a:pos x="50" y="33"/>
                  </a:cxn>
                  <a:cxn ang="0">
                    <a:pos x="50" y="341"/>
                  </a:cxn>
                </a:cxnLst>
                <a:rect l="0" t="0" r="r" b="b"/>
                <a:pathLst>
                  <a:path w="433" h="413">
                    <a:moveTo>
                      <a:pt x="50" y="341"/>
                    </a:moveTo>
                    <a:cubicBezTo>
                      <a:pt x="49" y="377"/>
                      <a:pt x="33" y="385"/>
                      <a:pt x="14" y="387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06"/>
                      <a:pt x="0" y="406"/>
                      <a:pt x="0" y="406"/>
                    </a:cubicBezTo>
                    <a:cubicBezTo>
                      <a:pt x="23" y="404"/>
                      <a:pt x="41" y="402"/>
                      <a:pt x="66" y="403"/>
                    </a:cubicBezTo>
                    <a:cubicBezTo>
                      <a:pt x="87" y="402"/>
                      <a:pt x="105" y="404"/>
                      <a:pt x="135" y="406"/>
                    </a:cubicBezTo>
                    <a:cubicBezTo>
                      <a:pt x="135" y="387"/>
                      <a:pt x="135" y="387"/>
                      <a:pt x="135" y="387"/>
                    </a:cubicBezTo>
                    <a:cubicBezTo>
                      <a:pt x="112" y="387"/>
                      <a:pt x="112" y="387"/>
                      <a:pt x="112" y="387"/>
                    </a:cubicBezTo>
                    <a:cubicBezTo>
                      <a:pt x="95" y="385"/>
                      <a:pt x="79" y="377"/>
                      <a:pt x="79" y="341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367" y="413"/>
                      <a:pt x="367" y="413"/>
                      <a:pt x="367" y="413"/>
                    </a:cubicBezTo>
                    <a:cubicBezTo>
                      <a:pt x="387" y="413"/>
                      <a:pt x="387" y="413"/>
                      <a:pt x="387" y="413"/>
                    </a:cubicBezTo>
                    <a:cubicBezTo>
                      <a:pt x="387" y="63"/>
                      <a:pt x="387" y="63"/>
                      <a:pt x="387" y="63"/>
                    </a:cubicBezTo>
                    <a:cubicBezTo>
                      <a:pt x="385" y="25"/>
                      <a:pt x="401" y="19"/>
                      <a:pt x="420" y="20"/>
                    </a:cubicBezTo>
                    <a:cubicBezTo>
                      <a:pt x="433" y="20"/>
                      <a:pt x="433" y="20"/>
                      <a:pt x="433" y="20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11" y="1"/>
                      <a:pt x="393" y="2"/>
                      <a:pt x="370" y="4"/>
                    </a:cubicBezTo>
                    <a:cubicBezTo>
                      <a:pt x="347" y="2"/>
                      <a:pt x="329" y="1"/>
                      <a:pt x="302" y="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21" y="20"/>
                      <a:pt x="321" y="20"/>
                      <a:pt x="321" y="20"/>
                    </a:cubicBezTo>
                    <a:cubicBezTo>
                      <a:pt x="339" y="19"/>
                      <a:pt x="355" y="25"/>
                      <a:pt x="354" y="63"/>
                    </a:cubicBezTo>
                    <a:cubicBezTo>
                      <a:pt x="354" y="292"/>
                      <a:pt x="354" y="292"/>
                      <a:pt x="354" y="29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9" y="1"/>
                      <a:pt x="72" y="2"/>
                      <a:pt x="53" y="4"/>
                    </a:cubicBezTo>
                    <a:cubicBezTo>
                      <a:pt x="37" y="2"/>
                      <a:pt x="21" y="1"/>
                      <a:pt x="4" y="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5" y="19"/>
                      <a:pt x="40" y="20"/>
                      <a:pt x="50" y="33"/>
                    </a:cubicBezTo>
                    <a:lnTo>
                      <a:pt x="50" y="3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771525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6" y="1"/>
                  </a:cxn>
                  <a:cxn ang="0">
                    <a:pos x="0" y="40"/>
                  </a:cxn>
                  <a:cxn ang="0">
                    <a:pos x="36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5" y="0"/>
                      <a:pt x="36" y="1"/>
                    </a:cubicBezTo>
                    <a:cubicBezTo>
                      <a:pt x="14" y="0"/>
                      <a:pt x="1" y="16"/>
                      <a:pt x="0" y="40"/>
                    </a:cubicBezTo>
                    <a:cubicBezTo>
                      <a:pt x="1" y="62"/>
                      <a:pt x="14" y="77"/>
                      <a:pt x="36" y="76"/>
                    </a:cubicBezTo>
                    <a:cubicBezTo>
                      <a:pt x="55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1" name="Freeform 31"/>
              <p:cNvSpPr>
                <a:spLocks noEditPoints="1"/>
              </p:cNvSpPr>
              <p:nvPr/>
            </p:nvSpPr>
            <p:spPr bwMode="auto">
              <a:xfrm>
                <a:off x="874713" y="6456363"/>
                <a:ext cx="133350" cy="128588"/>
              </a:xfrm>
              <a:custGeom>
                <a:avLst/>
                <a:gdLst/>
                <a:ahLst/>
                <a:cxnLst>
                  <a:cxn ang="0">
                    <a:pos x="118" y="50"/>
                  </a:cxn>
                  <a:cxn ang="0">
                    <a:pos x="177" y="28"/>
                  </a:cxn>
                  <a:cxn ang="0">
                    <a:pos x="350" y="208"/>
                  </a:cxn>
                  <a:cxn ang="0">
                    <a:pos x="170" y="378"/>
                  </a:cxn>
                  <a:cxn ang="0">
                    <a:pos x="118" y="352"/>
                  </a:cxn>
                  <a:cxn ang="0">
                    <a:pos x="118" y="50"/>
                  </a:cxn>
                  <a:cxn ang="0">
                    <a:pos x="56" y="352"/>
                  </a:cxn>
                  <a:cxn ang="0">
                    <a:pos x="10" y="388"/>
                  </a:cxn>
                  <a:cxn ang="0">
                    <a:pos x="0" y="388"/>
                  </a:cxn>
                  <a:cxn ang="0">
                    <a:pos x="0" y="407"/>
                  </a:cxn>
                  <a:cxn ang="0">
                    <a:pos x="89" y="404"/>
                  </a:cxn>
                  <a:cxn ang="0">
                    <a:pos x="197" y="407"/>
                  </a:cxn>
                  <a:cxn ang="0">
                    <a:pos x="419" y="198"/>
                  </a:cxn>
                  <a:cxn ang="0">
                    <a:pos x="223" y="1"/>
                  </a:cxn>
                  <a:cxn ang="0">
                    <a:pos x="105" y="5"/>
                  </a:cxn>
                  <a:cxn ang="0">
                    <a:pos x="10" y="1"/>
                  </a:cxn>
                  <a:cxn ang="0">
                    <a:pos x="10" y="21"/>
                  </a:cxn>
                  <a:cxn ang="0">
                    <a:pos x="17" y="21"/>
                  </a:cxn>
                  <a:cxn ang="0">
                    <a:pos x="56" y="47"/>
                  </a:cxn>
                  <a:cxn ang="0">
                    <a:pos x="56" y="352"/>
                  </a:cxn>
                </a:cxnLst>
                <a:rect l="0" t="0" r="r" b="b"/>
                <a:pathLst>
                  <a:path w="420" h="407">
                    <a:moveTo>
                      <a:pt x="118" y="50"/>
                    </a:moveTo>
                    <a:cubicBezTo>
                      <a:pt x="119" y="30"/>
                      <a:pt x="122" y="27"/>
                      <a:pt x="177" y="28"/>
                    </a:cubicBezTo>
                    <a:cubicBezTo>
                      <a:pt x="281" y="27"/>
                      <a:pt x="349" y="71"/>
                      <a:pt x="350" y="208"/>
                    </a:cubicBezTo>
                    <a:cubicBezTo>
                      <a:pt x="349" y="340"/>
                      <a:pt x="276" y="379"/>
                      <a:pt x="170" y="378"/>
                    </a:cubicBezTo>
                    <a:cubicBezTo>
                      <a:pt x="121" y="379"/>
                      <a:pt x="119" y="373"/>
                      <a:pt x="118" y="352"/>
                    </a:cubicBezTo>
                    <a:lnTo>
                      <a:pt x="118" y="50"/>
                    </a:lnTo>
                    <a:close/>
                    <a:moveTo>
                      <a:pt x="56" y="352"/>
                    </a:moveTo>
                    <a:cubicBezTo>
                      <a:pt x="55" y="375"/>
                      <a:pt x="41" y="386"/>
                      <a:pt x="10" y="388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30" y="405"/>
                      <a:pt x="59" y="403"/>
                      <a:pt x="89" y="404"/>
                    </a:cubicBezTo>
                    <a:cubicBezTo>
                      <a:pt x="126" y="403"/>
                      <a:pt x="167" y="406"/>
                      <a:pt x="197" y="407"/>
                    </a:cubicBezTo>
                    <a:cubicBezTo>
                      <a:pt x="332" y="406"/>
                      <a:pt x="420" y="338"/>
                      <a:pt x="419" y="198"/>
                    </a:cubicBezTo>
                    <a:cubicBezTo>
                      <a:pt x="420" y="64"/>
                      <a:pt x="340" y="0"/>
                      <a:pt x="223" y="1"/>
                    </a:cubicBezTo>
                    <a:cubicBezTo>
                      <a:pt x="177" y="0"/>
                      <a:pt x="135" y="3"/>
                      <a:pt x="105" y="5"/>
                    </a:cubicBezTo>
                    <a:cubicBezTo>
                      <a:pt x="69" y="3"/>
                      <a:pt x="37" y="2"/>
                      <a:pt x="10" y="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9" y="20"/>
                      <a:pt x="55" y="23"/>
                      <a:pt x="56" y="47"/>
                    </a:cubicBezTo>
                    <a:lnTo>
                      <a:pt x="56" y="3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1084263" y="6492875"/>
                <a:ext cx="39688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39" y="59"/>
                  </a:cxn>
                  <a:cxn ang="0">
                    <a:pos x="39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2" y="288"/>
                  </a:cxn>
                  <a:cxn ang="0">
                    <a:pos x="128" y="291"/>
                  </a:cxn>
                  <a:cxn ang="0">
                    <a:pos x="128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28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59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8" y="37"/>
                      <a:pt x="39" y="45"/>
                      <a:pt x="39" y="59"/>
                    </a:cubicBezTo>
                    <a:cubicBezTo>
                      <a:pt x="39" y="249"/>
                      <a:pt x="39" y="249"/>
                      <a:pt x="39" y="249"/>
                    </a:cubicBezTo>
                    <a:cubicBezTo>
                      <a:pt x="39" y="262"/>
                      <a:pt x="38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0" y="289"/>
                      <a:pt x="44" y="287"/>
                      <a:pt x="62" y="288"/>
                    </a:cubicBezTo>
                    <a:cubicBezTo>
                      <a:pt x="84" y="287"/>
                      <a:pt x="108" y="289"/>
                      <a:pt x="128" y="291"/>
                    </a:cubicBezTo>
                    <a:cubicBezTo>
                      <a:pt x="128" y="272"/>
                      <a:pt x="128" y="272"/>
                      <a:pt x="128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89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1093788" y="6446838"/>
                <a:ext cx="20638" cy="25400"/>
              </a:xfrm>
              <a:custGeom>
                <a:avLst/>
                <a:gdLst/>
                <a:ahLst/>
                <a:cxnLst>
                  <a:cxn ang="0">
                    <a:pos x="68" y="40"/>
                  </a:cxn>
                  <a:cxn ang="0">
                    <a:pos x="32" y="1"/>
                  </a:cxn>
                  <a:cxn ang="0">
                    <a:pos x="0" y="40"/>
                  </a:cxn>
                  <a:cxn ang="0">
                    <a:pos x="32" y="76"/>
                  </a:cxn>
                  <a:cxn ang="0">
                    <a:pos x="68" y="40"/>
                  </a:cxn>
                </a:cxnLst>
                <a:rect l="0" t="0" r="r" b="b"/>
                <a:pathLst>
                  <a:path w="68" h="77">
                    <a:moveTo>
                      <a:pt x="68" y="40"/>
                    </a:moveTo>
                    <a:cubicBezTo>
                      <a:pt x="68" y="16"/>
                      <a:pt x="54" y="0"/>
                      <a:pt x="32" y="1"/>
                    </a:cubicBezTo>
                    <a:cubicBezTo>
                      <a:pt x="14" y="0"/>
                      <a:pt x="0" y="16"/>
                      <a:pt x="0" y="40"/>
                    </a:cubicBezTo>
                    <a:cubicBezTo>
                      <a:pt x="0" y="62"/>
                      <a:pt x="14" y="77"/>
                      <a:pt x="32" y="76"/>
                    </a:cubicBezTo>
                    <a:cubicBezTo>
                      <a:pt x="54" y="77"/>
                      <a:pt x="68" y="62"/>
                      <a:pt x="68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784225" y="6356350"/>
                <a:ext cx="406400" cy="9525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49" y="0"/>
                  </a:cxn>
                  <a:cxn ang="0">
                    <a:pos x="256" y="0"/>
                  </a:cxn>
                  <a:cxn ang="0">
                    <a:pos x="206" y="60"/>
                  </a:cxn>
                  <a:cxn ang="0">
                    <a:pos x="204" y="58"/>
                  </a:cxn>
                  <a:cxn ang="0">
                    <a:pos x="250" y="2"/>
                  </a:cxn>
                  <a:cxn ang="0">
                    <a:pos x="50" y="2"/>
                  </a:cxn>
                  <a:cxn ang="0">
                    <a:pos x="2" y="60"/>
                  </a:cxn>
                  <a:cxn ang="0">
                    <a:pos x="0" y="58"/>
                  </a:cxn>
                </a:cxnLst>
                <a:rect l="0" t="0" r="r" b="b"/>
                <a:pathLst>
                  <a:path w="256" h="60">
                    <a:moveTo>
                      <a:pt x="0" y="58"/>
                    </a:moveTo>
                    <a:lnTo>
                      <a:pt x="49" y="0"/>
                    </a:lnTo>
                    <a:lnTo>
                      <a:pt x="256" y="0"/>
                    </a:lnTo>
                    <a:lnTo>
                      <a:pt x="206" y="60"/>
                    </a:lnTo>
                    <a:lnTo>
                      <a:pt x="204" y="58"/>
                    </a:lnTo>
                    <a:lnTo>
                      <a:pt x="250" y="2"/>
                    </a:lnTo>
                    <a:lnTo>
                      <a:pt x="50" y="2"/>
                    </a:lnTo>
                    <a:lnTo>
                      <a:pt x="2" y="6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5" name="Freeform 35"/>
              <p:cNvSpPr>
                <a:spLocks noEditPoints="1"/>
              </p:cNvSpPr>
              <p:nvPr/>
            </p:nvSpPr>
            <p:spPr bwMode="auto">
              <a:xfrm>
                <a:off x="781050" y="6464300"/>
                <a:ext cx="317500" cy="312738"/>
              </a:xfrm>
              <a:custGeom>
                <a:avLst/>
                <a:gdLst/>
                <a:ahLst/>
                <a:cxnLst>
                  <a:cxn ang="0">
                    <a:pos x="991" y="0"/>
                  </a:cxn>
                  <a:cxn ang="0">
                    <a:pos x="979" y="33"/>
                  </a:cxn>
                  <a:cxn ang="0">
                    <a:pos x="914" y="88"/>
                  </a:cxn>
                  <a:cxn ang="0">
                    <a:pos x="958" y="56"/>
                  </a:cxn>
                  <a:cxn ang="0">
                    <a:pos x="914" y="88"/>
                  </a:cxn>
                  <a:cxn ang="0">
                    <a:pos x="895" y="112"/>
                  </a:cxn>
                  <a:cxn ang="0">
                    <a:pos x="874" y="163"/>
                  </a:cxn>
                  <a:cxn ang="0">
                    <a:pos x="815" y="225"/>
                  </a:cxn>
                  <a:cxn ang="0">
                    <a:pos x="856" y="188"/>
                  </a:cxn>
                  <a:cxn ang="0">
                    <a:pos x="815" y="225"/>
                  </a:cxn>
                  <a:cxn ang="0">
                    <a:pos x="798" y="251"/>
                  </a:cxn>
                  <a:cxn ang="0">
                    <a:pos x="781" y="303"/>
                  </a:cxn>
                  <a:cxn ang="0">
                    <a:pos x="725" y="369"/>
                  </a:cxn>
                  <a:cxn ang="0">
                    <a:pos x="765" y="330"/>
                  </a:cxn>
                  <a:cxn ang="0">
                    <a:pos x="725" y="369"/>
                  </a:cxn>
                  <a:cxn ang="0">
                    <a:pos x="710" y="395"/>
                  </a:cxn>
                  <a:cxn ang="0">
                    <a:pos x="694" y="448"/>
                  </a:cxn>
                  <a:cxn ang="0">
                    <a:pos x="639" y="513"/>
                  </a:cxn>
                  <a:cxn ang="0">
                    <a:pos x="678" y="474"/>
                  </a:cxn>
                  <a:cxn ang="0">
                    <a:pos x="639" y="513"/>
                  </a:cxn>
                  <a:cxn ang="0">
                    <a:pos x="623" y="539"/>
                  </a:cxn>
                  <a:cxn ang="0">
                    <a:pos x="605" y="592"/>
                  </a:cxn>
                  <a:cxn ang="0">
                    <a:pos x="546" y="653"/>
                  </a:cxn>
                  <a:cxn ang="0">
                    <a:pos x="588" y="617"/>
                  </a:cxn>
                  <a:cxn ang="0">
                    <a:pos x="546" y="653"/>
                  </a:cxn>
                  <a:cxn ang="0">
                    <a:pos x="528" y="678"/>
                  </a:cxn>
                  <a:cxn ang="0">
                    <a:pos x="504" y="728"/>
                  </a:cxn>
                  <a:cxn ang="0">
                    <a:pos x="437" y="780"/>
                  </a:cxn>
                  <a:cxn ang="0">
                    <a:pos x="484" y="751"/>
                  </a:cxn>
                  <a:cxn ang="0">
                    <a:pos x="437" y="780"/>
                  </a:cxn>
                  <a:cxn ang="0">
                    <a:pos x="415" y="800"/>
                  </a:cxn>
                  <a:cxn ang="0">
                    <a:pos x="382" y="845"/>
                  </a:cxn>
                  <a:cxn ang="0">
                    <a:pos x="304" y="880"/>
                  </a:cxn>
                  <a:cxn ang="0">
                    <a:pos x="356" y="863"/>
                  </a:cxn>
                  <a:cxn ang="0">
                    <a:pos x="304" y="880"/>
                  </a:cxn>
                  <a:cxn ang="0">
                    <a:pos x="277" y="894"/>
                  </a:cxn>
                  <a:cxn ang="0">
                    <a:pos x="234" y="929"/>
                  </a:cxn>
                  <a:cxn ang="0">
                    <a:pos x="150" y="943"/>
                  </a:cxn>
                  <a:cxn ang="0">
                    <a:pos x="205" y="940"/>
                  </a:cxn>
                  <a:cxn ang="0">
                    <a:pos x="150" y="943"/>
                  </a:cxn>
                  <a:cxn ang="0">
                    <a:pos x="87" y="957"/>
                  </a:cxn>
                  <a:cxn ang="0">
                    <a:pos x="121" y="950"/>
                  </a:cxn>
                  <a:cxn ang="0">
                    <a:pos x="90" y="971"/>
                  </a:cxn>
                  <a:cxn ang="0">
                    <a:pos x="90" y="971"/>
                  </a:cxn>
                  <a:cxn ang="0">
                    <a:pos x="69" y="961"/>
                  </a:cxn>
                  <a:cxn ang="0">
                    <a:pos x="13" y="977"/>
                  </a:cxn>
                  <a:cxn ang="0">
                    <a:pos x="6" y="971"/>
                  </a:cxn>
                  <a:cxn ang="0">
                    <a:pos x="40" y="979"/>
                  </a:cxn>
                  <a:cxn ang="0">
                    <a:pos x="0" y="985"/>
                  </a:cxn>
                  <a:cxn ang="0">
                    <a:pos x="13" y="957"/>
                  </a:cxn>
                </a:cxnLst>
                <a:rect l="0" t="0" r="r" b="b"/>
                <a:pathLst>
                  <a:path w="1000" h="985">
                    <a:moveTo>
                      <a:pt x="969" y="24"/>
                    </a:moveTo>
                    <a:cubicBezTo>
                      <a:pt x="976" y="16"/>
                      <a:pt x="983" y="8"/>
                      <a:pt x="991" y="0"/>
                    </a:cubicBezTo>
                    <a:cubicBezTo>
                      <a:pt x="1000" y="9"/>
                      <a:pt x="1000" y="9"/>
                      <a:pt x="1000" y="9"/>
                    </a:cubicBezTo>
                    <a:cubicBezTo>
                      <a:pt x="993" y="17"/>
                      <a:pt x="986" y="25"/>
                      <a:pt x="979" y="33"/>
                    </a:cubicBezTo>
                    <a:lnTo>
                      <a:pt x="969" y="24"/>
                    </a:lnTo>
                    <a:close/>
                    <a:moveTo>
                      <a:pt x="914" y="88"/>
                    </a:moveTo>
                    <a:cubicBezTo>
                      <a:pt x="925" y="74"/>
                      <a:pt x="936" y="60"/>
                      <a:pt x="948" y="47"/>
                    </a:cubicBezTo>
                    <a:cubicBezTo>
                      <a:pt x="958" y="56"/>
                      <a:pt x="958" y="56"/>
                      <a:pt x="958" y="56"/>
                    </a:cubicBezTo>
                    <a:cubicBezTo>
                      <a:pt x="947" y="69"/>
                      <a:pt x="935" y="83"/>
                      <a:pt x="924" y="97"/>
                    </a:cubicBezTo>
                    <a:lnTo>
                      <a:pt x="914" y="88"/>
                    </a:lnTo>
                    <a:close/>
                    <a:moveTo>
                      <a:pt x="863" y="155"/>
                    </a:moveTo>
                    <a:cubicBezTo>
                      <a:pt x="873" y="141"/>
                      <a:pt x="884" y="127"/>
                      <a:pt x="895" y="112"/>
                    </a:cubicBezTo>
                    <a:cubicBezTo>
                      <a:pt x="905" y="121"/>
                      <a:pt x="905" y="121"/>
                      <a:pt x="905" y="121"/>
                    </a:cubicBezTo>
                    <a:cubicBezTo>
                      <a:pt x="894" y="135"/>
                      <a:pt x="884" y="149"/>
                      <a:pt x="874" y="163"/>
                    </a:cubicBezTo>
                    <a:lnTo>
                      <a:pt x="863" y="155"/>
                    </a:lnTo>
                    <a:close/>
                    <a:moveTo>
                      <a:pt x="815" y="225"/>
                    </a:moveTo>
                    <a:cubicBezTo>
                      <a:pt x="825" y="210"/>
                      <a:pt x="835" y="195"/>
                      <a:pt x="845" y="181"/>
                    </a:cubicBezTo>
                    <a:cubicBezTo>
                      <a:pt x="856" y="188"/>
                      <a:pt x="856" y="188"/>
                      <a:pt x="856" y="188"/>
                    </a:cubicBezTo>
                    <a:cubicBezTo>
                      <a:pt x="846" y="203"/>
                      <a:pt x="836" y="218"/>
                      <a:pt x="826" y="233"/>
                    </a:cubicBezTo>
                    <a:lnTo>
                      <a:pt x="815" y="225"/>
                    </a:lnTo>
                    <a:close/>
                    <a:moveTo>
                      <a:pt x="769" y="296"/>
                    </a:moveTo>
                    <a:cubicBezTo>
                      <a:pt x="779" y="281"/>
                      <a:pt x="788" y="266"/>
                      <a:pt x="798" y="251"/>
                    </a:cubicBezTo>
                    <a:cubicBezTo>
                      <a:pt x="809" y="258"/>
                      <a:pt x="809" y="258"/>
                      <a:pt x="809" y="258"/>
                    </a:cubicBezTo>
                    <a:cubicBezTo>
                      <a:pt x="799" y="273"/>
                      <a:pt x="790" y="288"/>
                      <a:pt x="781" y="303"/>
                    </a:cubicBezTo>
                    <a:lnTo>
                      <a:pt x="769" y="296"/>
                    </a:lnTo>
                    <a:close/>
                    <a:moveTo>
                      <a:pt x="725" y="369"/>
                    </a:moveTo>
                    <a:cubicBezTo>
                      <a:pt x="735" y="353"/>
                      <a:pt x="744" y="338"/>
                      <a:pt x="753" y="323"/>
                    </a:cubicBezTo>
                    <a:cubicBezTo>
                      <a:pt x="765" y="330"/>
                      <a:pt x="765" y="330"/>
                      <a:pt x="765" y="330"/>
                    </a:cubicBezTo>
                    <a:cubicBezTo>
                      <a:pt x="755" y="345"/>
                      <a:pt x="746" y="360"/>
                      <a:pt x="737" y="375"/>
                    </a:cubicBezTo>
                    <a:lnTo>
                      <a:pt x="725" y="369"/>
                    </a:lnTo>
                    <a:close/>
                    <a:moveTo>
                      <a:pt x="682" y="441"/>
                    </a:moveTo>
                    <a:cubicBezTo>
                      <a:pt x="691" y="426"/>
                      <a:pt x="701" y="410"/>
                      <a:pt x="710" y="395"/>
                    </a:cubicBezTo>
                    <a:cubicBezTo>
                      <a:pt x="721" y="402"/>
                      <a:pt x="721" y="402"/>
                      <a:pt x="721" y="402"/>
                    </a:cubicBezTo>
                    <a:cubicBezTo>
                      <a:pt x="712" y="417"/>
                      <a:pt x="703" y="433"/>
                      <a:pt x="694" y="448"/>
                    </a:cubicBezTo>
                    <a:lnTo>
                      <a:pt x="682" y="441"/>
                    </a:lnTo>
                    <a:close/>
                    <a:moveTo>
                      <a:pt x="639" y="513"/>
                    </a:moveTo>
                    <a:cubicBezTo>
                      <a:pt x="648" y="498"/>
                      <a:pt x="657" y="483"/>
                      <a:pt x="667" y="468"/>
                    </a:cubicBezTo>
                    <a:cubicBezTo>
                      <a:pt x="678" y="474"/>
                      <a:pt x="678" y="474"/>
                      <a:pt x="678" y="474"/>
                    </a:cubicBezTo>
                    <a:cubicBezTo>
                      <a:pt x="669" y="490"/>
                      <a:pt x="660" y="505"/>
                      <a:pt x="650" y="520"/>
                    </a:cubicBezTo>
                    <a:lnTo>
                      <a:pt x="639" y="513"/>
                    </a:lnTo>
                    <a:close/>
                    <a:moveTo>
                      <a:pt x="594" y="584"/>
                    </a:moveTo>
                    <a:cubicBezTo>
                      <a:pt x="604" y="570"/>
                      <a:pt x="613" y="555"/>
                      <a:pt x="623" y="539"/>
                    </a:cubicBezTo>
                    <a:cubicBezTo>
                      <a:pt x="634" y="547"/>
                      <a:pt x="634" y="547"/>
                      <a:pt x="634" y="547"/>
                    </a:cubicBezTo>
                    <a:cubicBezTo>
                      <a:pt x="625" y="562"/>
                      <a:pt x="615" y="577"/>
                      <a:pt x="605" y="592"/>
                    </a:cubicBezTo>
                    <a:lnTo>
                      <a:pt x="594" y="584"/>
                    </a:lnTo>
                    <a:close/>
                    <a:moveTo>
                      <a:pt x="546" y="653"/>
                    </a:moveTo>
                    <a:cubicBezTo>
                      <a:pt x="557" y="639"/>
                      <a:pt x="567" y="625"/>
                      <a:pt x="577" y="610"/>
                    </a:cubicBezTo>
                    <a:cubicBezTo>
                      <a:pt x="588" y="617"/>
                      <a:pt x="588" y="617"/>
                      <a:pt x="588" y="617"/>
                    </a:cubicBezTo>
                    <a:cubicBezTo>
                      <a:pt x="578" y="632"/>
                      <a:pt x="568" y="647"/>
                      <a:pt x="557" y="661"/>
                    </a:cubicBezTo>
                    <a:lnTo>
                      <a:pt x="546" y="653"/>
                    </a:lnTo>
                    <a:close/>
                    <a:moveTo>
                      <a:pt x="494" y="719"/>
                    </a:moveTo>
                    <a:cubicBezTo>
                      <a:pt x="506" y="706"/>
                      <a:pt x="517" y="692"/>
                      <a:pt x="528" y="678"/>
                    </a:cubicBezTo>
                    <a:cubicBezTo>
                      <a:pt x="538" y="686"/>
                      <a:pt x="538" y="686"/>
                      <a:pt x="538" y="686"/>
                    </a:cubicBezTo>
                    <a:cubicBezTo>
                      <a:pt x="527" y="700"/>
                      <a:pt x="516" y="714"/>
                      <a:pt x="504" y="728"/>
                    </a:cubicBezTo>
                    <a:lnTo>
                      <a:pt x="494" y="719"/>
                    </a:lnTo>
                    <a:close/>
                    <a:moveTo>
                      <a:pt x="437" y="780"/>
                    </a:moveTo>
                    <a:cubicBezTo>
                      <a:pt x="450" y="768"/>
                      <a:pt x="462" y="755"/>
                      <a:pt x="474" y="742"/>
                    </a:cubicBezTo>
                    <a:cubicBezTo>
                      <a:pt x="484" y="751"/>
                      <a:pt x="484" y="751"/>
                      <a:pt x="484" y="751"/>
                    </a:cubicBezTo>
                    <a:cubicBezTo>
                      <a:pt x="472" y="764"/>
                      <a:pt x="459" y="777"/>
                      <a:pt x="446" y="789"/>
                    </a:cubicBezTo>
                    <a:lnTo>
                      <a:pt x="437" y="780"/>
                    </a:lnTo>
                    <a:close/>
                    <a:moveTo>
                      <a:pt x="374" y="834"/>
                    </a:moveTo>
                    <a:cubicBezTo>
                      <a:pt x="388" y="823"/>
                      <a:pt x="401" y="812"/>
                      <a:pt x="415" y="800"/>
                    </a:cubicBezTo>
                    <a:cubicBezTo>
                      <a:pt x="423" y="810"/>
                      <a:pt x="423" y="810"/>
                      <a:pt x="423" y="810"/>
                    </a:cubicBezTo>
                    <a:cubicBezTo>
                      <a:pt x="410" y="822"/>
                      <a:pt x="396" y="834"/>
                      <a:pt x="382" y="845"/>
                    </a:cubicBezTo>
                    <a:lnTo>
                      <a:pt x="374" y="834"/>
                    </a:lnTo>
                    <a:close/>
                    <a:moveTo>
                      <a:pt x="304" y="880"/>
                    </a:moveTo>
                    <a:cubicBezTo>
                      <a:pt x="320" y="871"/>
                      <a:pt x="334" y="862"/>
                      <a:pt x="349" y="852"/>
                    </a:cubicBezTo>
                    <a:cubicBezTo>
                      <a:pt x="356" y="863"/>
                      <a:pt x="356" y="863"/>
                      <a:pt x="356" y="863"/>
                    </a:cubicBezTo>
                    <a:cubicBezTo>
                      <a:pt x="342" y="873"/>
                      <a:pt x="326" y="882"/>
                      <a:pt x="311" y="892"/>
                    </a:cubicBezTo>
                    <a:lnTo>
                      <a:pt x="304" y="880"/>
                    </a:lnTo>
                    <a:close/>
                    <a:moveTo>
                      <a:pt x="229" y="916"/>
                    </a:moveTo>
                    <a:cubicBezTo>
                      <a:pt x="246" y="909"/>
                      <a:pt x="262" y="902"/>
                      <a:pt x="277" y="894"/>
                    </a:cubicBezTo>
                    <a:cubicBezTo>
                      <a:pt x="283" y="906"/>
                      <a:pt x="283" y="906"/>
                      <a:pt x="283" y="906"/>
                    </a:cubicBezTo>
                    <a:cubicBezTo>
                      <a:pt x="268" y="914"/>
                      <a:pt x="251" y="922"/>
                      <a:pt x="234" y="929"/>
                    </a:cubicBezTo>
                    <a:lnTo>
                      <a:pt x="229" y="916"/>
                    </a:lnTo>
                    <a:close/>
                    <a:moveTo>
                      <a:pt x="150" y="943"/>
                    </a:moveTo>
                    <a:cubicBezTo>
                      <a:pt x="168" y="938"/>
                      <a:pt x="185" y="933"/>
                      <a:pt x="201" y="927"/>
                    </a:cubicBezTo>
                    <a:cubicBezTo>
                      <a:pt x="205" y="940"/>
                      <a:pt x="205" y="940"/>
                      <a:pt x="205" y="940"/>
                    </a:cubicBezTo>
                    <a:cubicBezTo>
                      <a:pt x="189" y="946"/>
                      <a:pt x="172" y="951"/>
                      <a:pt x="154" y="956"/>
                    </a:cubicBezTo>
                    <a:lnTo>
                      <a:pt x="150" y="943"/>
                    </a:lnTo>
                    <a:close/>
                    <a:moveTo>
                      <a:pt x="69" y="961"/>
                    </a:moveTo>
                    <a:cubicBezTo>
                      <a:pt x="75" y="960"/>
                      <a:pt x="81" y="959"/>
                      <a:pt x="87" y="957"/>
                    </a:cubicBezTo>
                    <a:cubicBezTo>
                      <a:pt x="87" y="957"/>
                      <a:pt x="87" y="957"/>
                      <a:pt x="87" y="957"/>
                    </a:cubicBezTo>
                    <a:cubicBezTo>
                      <a:pt x="99" y="955"/>
                      <a:pt x="110" y="953"/>
                      <a:pt x="121" y="950"/>
                    </a:cubicBezTo>
                    <a:cubicBezTo>
                      <a:pt x="124" y="964"/>
                      <a:pt x="124" y="964"/>
                      <a:pt x="124" y="964"/>
                    </a:cubicBezTo>
                    <a:cubicBezTo>
                      <a:pt x="113" y="966"/>
                      <a:pt x="101" y="968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90" y="971"/>
                      <a:pt x="90" y="971"/>
                      <a:pt x="90" y="971"/>
                    </a:cubicBezTo>
                    <a:cubicBezTo>
                      <a:pt x="83" y="972"/>
                      <a:pt x="77" y="973"/>
                      <a:pt x="71" y="974"/>
                    </a:cubicBezTo>
                    <a:lnTo>
                      <a:pt x="69" y="961"/>
                    </a:lnTo>
                    <a:close/>
                    <a:moveTo>
                      <a:pt x="13" y="957"/>
                    </a:moveTo>
                    <a:cubicBezTo>
                      <a:pt x="13" y="977"/>
                      <a:pt x="13" y="977"/>
                      <a:pt x="13" y="977"/>
                    </a:cubicBezTo>
                    <a:cubicBezTo>
                      <a:pt x="7" y="977"/>
                      <a:pt x="7" y="977"/>
                      <a:pt x="7" y="977"/>
                    </a:cubicBezTo>
                    <a:cubicBezTo>
                      <a:pt x="6" y="971"/>
                      <a:pt x="6" y="971"/>
                      <a:pt x="6" y="971"/>
                    </a:cubicBezTo>
                    <a:cubicBezTo>
                      <a:pt x="18" y="969"/>
                      <a:pt x="29" y="967"/>
                      <a:pt x="38" y="966"/>
                    </a:cubicBezTo>
                    <a:cubicBezTo>
                      <a:pt x="40" y="979"/>
                      <a:pt x="40" y="979"/>
                      <a:pt x="40" y="979"/>
                    </a:cubicBezTo>
                    <a:cubicBezTo>
                      <a:pt x="30" y="980"/>
                      <a:pt x="20" y="982"/>
                      <a:pt x="8" y="984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957"/>
                      <a:pt x="0" y="957"/>
                      <a:pt x="0" y="957"/>
                    </a:cubicBezTo>
                    <a:lnTo>
                      <a:pt x="13" y="9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6" name="Rectangle 36"/>
              <p:cNvSpPr>
                <a:spLocks noChangeArrowheads="1"/>
              </p:cNvSpPr>
              <p:nvPr/>
            </p:nvSpPr>
            <p:spPr bwMode="auto">
              <a:xfrm>
                <a:off x="781050" y="6573838"/>
                <a:ext cx="3175" cy="2016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781050" y="6573838"/>
                <a:ext cx="3175" cy="2016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27"/>
                  </a:cxn>
                  <a:cxn ang="0">
                    <a:pos x="0" y="127"/>
                  </a:cxn>
                  <a:cxn ang="0">
                    <a:pos x="0" y="0"/>
                  </a:cxn>
                </a:cxnLst>
                <a:rect l="0" t="0" r="r" b="b"/>
                <a:pathLst>
                  <a:path w="2" h="127">
                    <a:moveTo>
                      <a:pt x="2" y="0"/>
                    </a:moveTo>
                    <a:lnTo>
                      <a:pt x="2" y="127"/>
                    </a:lnTo>
                    <a:lnTo>
                      <a:pt x="0" y="12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>
                <a:off x="762000" y="6492875"/>
                <a:ext cx="41275" cy="9207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76" y="0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13" y="36"/>
                  </a:cxn>
                  <a:cxn ang="0">
                    <a:pos x="40" y="59"/>
                  </a:cxn>
                  <a:cxn ang="0">
                    <a:pos x="40" y="249"/>
                  </a:cxn>
                  <a:cxn ang="0">
                    <a:pos x="13" y="272"/>
                  </a:cxn>
                  <a:cxn ang="0">
                    <a:pos x="0" y="272"/>
                  </a:cxn>
                  <a:cxn ang="0">
                    <a:pos x="0" y="291"/>
                  </a:cxn>
                  <a:cxn ang="0">
                    <a:pos x="66" y="288"/>
                  </a:cxn>
                  <a:cxn ang="0">
                    <a:pos x="131" y="291"/>
                  </a:cxn>
                  <a:cxn ang="0">
                    <a:pos x="131" y="272"/>
                  </a:cxn>
                  <a:cxn ang="0">
                    <a:pos x="115" y="272"/>
                  </a:cxn>
                  <a:cxn ang="0">
                    <a:pos x="89" y="249"/>
                  </a:cxn>
                  <a:cxn ang="0">
                    <a:pos x="89" y="0"/>
                  </a:cxn>
                </a:cxnLst>
                <a:rect l="0" t="0" r="r" b="b"/>
                <a:pathLst>
                  <a:path w="131" h="291">
                    <a:moveTo>
                      <a:pt x="89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0" y="8"/>
                      <a:pt x="27" y="17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39" y="37"/>
                      <a:pt x="39" y="45"/>
                      <a:pt x="40" y="59"/>
                    </a:cubicBezTo>
                    <a:cubicBezTo>
                      <a:pt x="40" y="249"/>
                      <a:pt x="40" y="249"/>
                      <a:pt x="40" y="249"/>
                    </a:cubicBezTo>
                    <a:cubicBezTo>
                      <a:pt x="39" y="262"/>
                      <a:pt x="39" y="270"/>
                      <a:pt x="13" y="272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1" y="289"/>
                      <a:pt x="44" y="287"/>
                      <a:pt x="66" y="288"/>
                    </a:cubicBezTo>
                    <a:cubicBezTo>
                      <a:pt x="85" y="287"/>
                      <a:pt x="108" y="289"/>
                      <a:pt x="131" y="291"/>
                    </a:cubicBezTo>
                    <a:cubicBezTo>
                      <a:pt x="131" y="272"/>
                      <a:pt x="131" y="272"/>
                      <a:pt x="131" y="272"/>
                    </a:cubicBezTo>
                    <a:cubicBezTo>
                      <a:pt x="115" y="272"/>
                      <a:pt x="115" y="272"/>
                      <a:pt x="115" y="272"/>
                    </a:cubicBezTo>
                    <a:cubicBezTo>
                      <a:pt x="90" y="270"/>
                      <a:pt x="90" y="262"/>
                      <a:pt x="89" y="249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  <p:sp>
          <p:nvSpPr>
            <p:cNvPr id="35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0" y="0"/>
              <a:ext cx="9144000" cy="6858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"/>
                </a:cxn>
                <a:cxn ang="0">
                  <a:pos x="5646" y="114"/>
                </a:cxn>
                <a:cxn ang="0">
                  <a:pos x="5646" y="3696"/>
                </a:cxn>
                <a:cxn ang="0">
                  <a:pos x="5420" y="3923"/>
                </a:cxn>
                <a:cxn ang="0">
                  <a:pos x="0" y="3923"/>
                </a:cxn>
                <a:cxn ang="0">
                  <a:pos x="0" y="4320"/>
                </a:cxn>
                <a:cxn ang="0">
                  <a:pos x="5760" y="4320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114"/>
                  </a:lnTo>
                  <a:lnTo>
                    <a:pt x="5646" y="114"/>
                  </a:lnTo>
                  <a:lnTo>
                    <a:pt x="5646" y="3696"/>
                  </a:lnTo>
                  <a:lnTo>
                    <a:pt x="5420" y="3923"/>
                  </a:lnTo>
                  <a:lnTo>
                    <a:pt x="0" y="3923"/>
                  </a:ln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781050" y="6315075"/>
              <a:ext cx="325438" cy="134938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205" y="0"/>
                </a:cxn>
                <a:cxn ang="0">
                  <a:pos x="205" y="85"/>
                </a:cxn>
                <a:cxn ang="0">
                  <a:pos x="202" y="85"/>
                </a:cxn>
                <a:cxn ang="0">
                  <a:pos x="202" y="3"/>
                </a:cxn>
                <a:cxn ang="0">
                  <a:pos x="2" y="3"/>
                </a:cxn>
                <a:cxn ang="0">
                  <a:pos x="2" y="85"/>
                </a:cxn>
                <a:cxn ang="0">
                  <a:pos x="0" y="85"/>
                </a:cxn>
              </a:cxnLst>
              <a:rect l="0" t="0" r="r" b="b"/>
              <a:pathLst>
                <a:path w="205" h="85">
                  <a:moveTo>
                    <a:pt x="0" y="85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85"/>
                  </a:lnTo>
                  <a:lnTo>
                    <a:pt x="202" y="85"/>
                  </a:lnTo>
                  <a:lnTo>
                    <a:pt x="202" y="3"/>
                  </a:lnTo>
                  <a:lnTo>
                    <a:pt x="2" y="3"/>
                  </a:lnTo>
                  <a:lnTo>
                    <a:pt x="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554038" y="6456363"/>
              <a:ext cx="136525" cy="131763"/>
            </a:xfrm>
            <a:custGeom>
              <a:avLst/>
              <a:gdLst/>
              <a:ahLst/>
              <a:cxnLst>
                <a:cxn ang="0">
                  <a:pos x="50" y="341"/>
                </a:cxn>
                <a:cxn ang="0">
                  <a:pos x="14" y="387"/>
                </a:cxn>
                <a:cxn ang="0">
                  <a:pos x="0" y="387"/>
                </a:cxn>
                <a:cxn ang="0">
                  <a:pos x="0" y="406"/>
                </a:cxn>
                <a:cxn ang="0">
                  <a:pos x="66" y="403"/>
                </a:cxn>
                <a:cxn ang="0">
                  <a:pos x="135" y="406"/>
                </a:cxn>
                <a:cxn ang="0">
                  <a:pos x="135" y="387"/>
                </a:cxn>
                <a:cxn ang="0">
                  <a:pos x="112" y="387"/>
                </a:cxn>
                <a:cxn ang="0">
                  <a:pos x="79" y="341"/>
                </a:cxn>
                <a:cxn ang="0">
                  <a:pos x="79" y="63"/>
                </a:cxn>
                <a:cxn ang="0">
                  <a:pos x="367" y="413"/>
                </a:cxn>
                <a:cxn ang="0">
                  <a:pos x="387" y="413"/>
                </a:cxn>
                <a:cxn ang="0">
                  <a:pos x="387" y="63"/>
                </a:cxn>
                <a:cxn ang="0">
                  <a:pos x="420" y="20"/>
                </a:cxn>
                <a:cxn ang="0">
                  <a:pos x="433" y="20"/>
                </a:cxn>
                <a:cxn ang="0">
                  <a:pos x="433" y="0"/>
                </a:cxn>
                <a:cxn ang="0">
                  <a:pos x="370" y="4"/>
                </a:cxn>
                <a:cxn ang="0">
                  <a:pos x="302" y="0"/>
                </a:cxn>
                <a:cxn ang="0">
                  <a:pos x="302" y="20"/>
                </a:cxn>
                <a:cxn ang="0">
                  <a:pos x="321" y="20"/>
                </a:cxn>
                <a:cxn ang="0">
                  <a:pos x="354" y="63"/>
                </a:cxn>
                <a:cxn ang="0">
                  <a:pos x="354" y="292"/>
                </a:cxn>
                <a:cxn ang="0">
                  <a:pos x="105" y="0"/>
                </a:cxn>
                <a:cxn ang="0">
                  <a:pos x="53" y="4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10" y="20"/>
                </a:cxn>
                <a:cxn ang="0">
                  <a:pos x="50" y="33"/>
                </a:cxn>
                <a:cxn ang="0">
                  <a:pos x="50" y="341"/>
                </a:cxn>
              </a:cxnLst>
              <a:rect l="0" t="0" r="r" b="b"/>
              <a:pathLst>
                <a:path w="433" h="413">
                  <a:moveTo>
                    <a:pt x="50" y="341"/>
                  </a:moveTo>
                  <a:cubicBezTo>
                    <a:pt x="49" y="377"/>
                    <a:pt x="33" y="385"/>
                    <a:pt x="14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23" y="404"/>
                    <a:pt x="41" y="402"/>
                    <a:pt x="66" y="403"/>
                  </a:cubicBezTo>
                  <a:cubicBezTo>
                    <a:pt x="87" y="402"/>
                    <a:pt x="105" y="404"/>
                    <a:pt x="135" y="406"/>
                  </a:cubicBezTo>
                  <a:cubicBezTo>
                    <a:pt x="135" y="387"/>
                    <a:pt x="135" y="387"/>
                    <a:pt x="135" y="387"/>
                  </a:cubicBezTo>
                  <a:cubicBezTo>
                    <a:pt x="112" y="387"/>
                    <a:pt x="112" y="387"/>
                    <a:pt x="112" y="387"/>
                  </a:cubicBezTo>
                  <a:cubicBezTo>
                    <a:pt x="95" y="385"/>
                    <a:pt x="79" y="377"/>
                    <a:pt x="79" y="34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367" y="413"/>
                    <a:pt x="367" y="413"/>
                    <a:pt x="367" y="413"/>
                  </a:cubicBezTo>
                  <a:cubicBezTo>
                    <a:pt x="387" y="413"/>
                    <a:pt x="387" y="413"/>
                    <a:pt x="387" y="413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25"/>
                    <a:pt x="401" y="19"/>
                    <a:pt x="420" y="20"/>
                  </a:cubicBezTo>
                  <a:cubicBezTo>
                    <a:pt x="433" y="20"/>
                    <a:pt x="433" y="20"/>
                    <a:pt x="433" y="2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11" y="1"/>
                    <a:pt x="393" y="2"/>
                    <a:pt x="370" y="4"/>
                  </a:cubicBezTo>
                  <a:cubicBezTo>
                    <a:pt x="347" y="2"/>
                    <a:pt x="329" y="1"/>
                    <a:pt x="302" y="0"/>
                  </a:cubicBezTo>
                  <a:cubicBezTo>
                    <a:pt x="302" y="20"/>
                    <a:pt x="302" y="20"/>
                    <a:pt x="302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39" y="19"/>
                    <a:pt x="355" y="25"/>
                    <a:pt x="354" y="63"/>
                  </a:cubicBezTo>
                  <a:cubicBezTo>
                    <a:pt x="354" y="292"/>
                    <a:pt x="354" y="292"/>
                    <a:pt x="354" y="29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9" y="1"/>
                    <a:pt x="72" y="2"/>
                    <a:pt x="53" y="4"/>
                  </a:cubicBezTo>
                  <a:cubicBezTo>
                    <a:pt x="37" y="2"/>
                    <a:pt x="21" y="1"/>
                    <a:pt x="4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5" y="19"/>
                    <a:pt x="40" y="20"/>
                    <a:pt x="50" y="33"/>
                  </a:cubicBezTo>
                  <a:lnTo>
                    <a:pt x="50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771525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6" y="1"/>
                </a:cxn>
                <a:cxn ang="0">
                  <a:pos x="0" y="40"/>
                </a:cxn>
                <a:cxn ang="0">
                  <a:pos x="36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5" y="0"/>
                    <a:pt x="36" y="1"/>
                  </a:cubicBezTo>
                  <a:cubicBezTo>
                    <a:pt x="14" y="0"/>
                    <a:pt x="1" y="16"/>
                    <a:pt x="0" y="40"/>
                  </a:cubicBezTo>
                  <a:cubicBezTo>
                    <a:pt x="1" y="62"/>
                    <a:pt x="14" y="77"/>
                    <a:pt x="36" y="76"/>
                  </a:cubicBezTo>
                  <a:cubicBezTo>
                    <a:pt x="55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3" name="Freeform 9"/>
            <p:cNvSpPr>
              <a:spLocks noEditPoints="1"/>
            </p:cNvSpPr>
            <p:nvPr/>
          </p:nvSpPr>
          <p:spPr bwMode="auto">
            <a:xfrm>
              <a:off x="874713" y="6456363"/>
              <a:ext cx="133350" cy="128588"/>
            </a:xfrm>
            <a:custGeom>
              <a:avLst/>
              <a:gdLst/>
              <a:ahLst/>
              <a:cxnLst>
                <a:cxn ang="0">
                  <a:pos x="118" y="50"/>
                </a:cxn>
                <a:cxn ang="0">
                  <a:pos x="177" y="28"/>
                </a:cxn>
                <a:cxn ang="0">
                  <a:pos x="350" y="208"/>
                </a:cxn>
                <a:cxn ang="0">
                  <a:pos x="170" y="378"/>
                </a:cxn>
                <a:cxn ang="0">
                  <a:pos x="118" y="352"/>
                </a:cxn>
                <a:cxn ang="0">
                  <a:pos x="118" y="50"/>
                </a:cxn>
                <a:cxn ang="0">
                  <a:pos x="56" y="352"/>
                </a:cxn>
                <a:cxn ang="0">
                  <a:pos x="10" y="388"/>
                </a:cxn>
                <a:cxn ang="0">
                  <a:pos x="0" y="388"/>
                </a:cxn>
                <a:cxn ang="0">
                  <a:pos x="0" y="407"/>
                </a:cxn>
                <a:cxn ang="0">
                  <a:pos x="89" y="404"/>
                </a:cxn>
                <a:cxn ang="0">
                  <a:pos x="197" y="407"/>
                </a:cxn>
                <a:cxn ang="0">
                  <a:pos x="419" y="198"/>
                </a:cxn>
                <a:cxn ang="0">
                  <a:pos x="223" y="1"/>
                </a:cxn>
                <a:cxn ang="0">
                  <a:pos x="105" y="5"/>
                </a:cxn>
                <a:cxn ang="0">
                  <a:pos x="10" y="1"/>
                </a:cxn>
                <a:cxn ang="0">
                  <a:pos x="10" y="21"/>
                </a:cxn>
                <a:cxn ang="0">
                  <a:pos x="16" y="21"/>
                </a:cxn>
                <a:cxn ang="0">
                  <a:pos x="56" y="47"/>
                </a:cxn>
                <a:cxn ang="0">
                  <a:pos x="56" y="352"/>
                </a:cxn>
              </a:cxnLst>
              <a:rect l="0" t="0" r="r" b="b"/>
              <a:pathLst>
                <a:path w="420" h="407">
                  <a:moveTo>
                    <a:pt x="118" y="50"/>
                  </a:moveTo>
                  <a:cubicBezTo>
                    <a:pt x="119" y="30"/>
                    <a:pt x="122" y="27"/>
                    <a:pt x="177" y="28"/>
                  </a:cubicBezTo>
                  <a:cubicBezTo>
                    <a:pt x="281" y="27"/>
                    <a:pt x="349" y="71"/>
                    <a:pt x="350" y="208"/>
                  </a:cubicBezTo>
                  <a:cubicBezTo>
                    <a:pt x="349" y="341"/>
                    <a:pt x="276" y="379"/>
                    <a:pt x="170" y="378"/>
                  </a:cubicBezTo>
                  <a:cubicBezTo>
                    <a:pt x="121" y="379"/>
                    <a:pt x="119" y="373"/>
                    <a:pt x="118" y="352"/>
                  </a:cubicBezTo>
                  <a:lnTo>
                    <a:pt x="118" y="50"/>
                  </a:lnTo>
                  <a:close/>
                  <a:moveTo>
                    <a:pt x="56" y="352"/>
                  </a:moveTo>
                  <a:cubicBezTo>
                    <a:pt x="55" y="375"/>
                    <a:pt x="41" y="386"/>
                    <a:pt x="10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30" y="405"/>
                    <a:pt x="59" y="403"/>
                    <a:pt x="89" y="404"/>
                  </a:cubicBezTo>
                  <a:cubicBezTo>
                    <a:pt x="126" y="403"/>
                    <a:pt x="167" y="406"/>
                    <a:pt x="197" y="407"/>
                  </a:cubicBezTo>
                  <a:cubicBezTo>
                    <a:pt x="332" y="406"/>
                    <a:pt x="420" y="338"/>
                    <a:pt x="419" y="198"/>
                  </a:cubicBezTo>
                  <a:cubicBezTo>
                    <a:pt x="420" y="64"/>
                    <a:pt x="340" y="0"/>
                    <a:pt x="223" y="1"/>
                  </a:cubicBezTo>
                  <a:cubicBezTo>
                    <a:pt x="177" y="0"/>
                    <a:pt x="135" y="3"/>
                    <a:pt x="105" y="5"/>
                  </a:cubicBezTo>
                  <a:cubicBezTo>
                    <a:pt x="69" y="3"/>
                    <a:pt x="37" y="2"/>
                    <a:pt x="10" y="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39" y="20"/>
                    <a:pt x="55" y="23"/>
                    <a:pt x="56" y="47"/>
                  </a:cubicBezTo>
                  <a:lnTo>
                    <a:pt x="56" y="3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084263" y="6492875"/>
              <a:ext cx="39688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39" y="59"/>
                </a:cxn>
                <a:cxn ang="0">
                  <a:pos x="39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2" y="288"/>
                </a:cxn>
                <a:cxn ang="0">
                  <a:pos x="128" y="291"/>
                </a:cxn>
                <a:cxn ang="0">
                  <a:pos x="128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28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8" y="37"/>
                    <a:pt x="39" y="45"/>
                    <a:pt x="39" y="59"/>
                  </a:cubicBezTo>
                  <a:cubicBezTo>
                    <a:pt x="39" y="249"/>
                    <a:pt x="39" y="249"/>
                    <a:pt x="39" y="249"/>
                  </a:cubicBezTo>
                  <a:cubicBezTo>
                    <a:pt x="39" y="262"/>
                    <a:pt x="38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0" y="289"/>
                    <a:pt x="44" y="287"/>
                    <a:pt x="62" y="288"/>
                  </a:cubicBezTo>
                  <a:cubicBezTo>
                    <a:pt x="84" y="287"/>
                    <a:pt x="108" y="289"/>
                    <a:pt x="128" y="29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89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093788" y="6446838"/>
              <a:ext cx="20638" cy="25400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32" y="1"/>
                </a:cxn>
                <a:cxn ang="0">
                  <a:pos x="0" y="40"/>
                </a:cxn>
                <a:cxn ang="0">
                  <a:pos x="32" y="76"/>
                </a:cxn>
                <a:cxn ang="0">
                  <a:pos x="68" y="40"/>
                </a:cxn>
              </a:cxnLst>
              <a:rect l="0" t="0" r="r" b="b"/>
              <a:pathLst>
                <a:path w="68" h="77">
                  <a:moveTo>
                    <a:pt x="68" y="40"/>
                  </a:moveTo>
                  <a:cubicBezTo>
                    <a:pt x="68" y="16"/>
                    <a:pt x="54" y="0"/>
                    <a:pt x="32" y="1"/>
                  </a:cubicBezTo>
                  <a:cubicBezTo>
                    <a:pt x="14" y="0"/>
                    <a:pt x="0" y="16"/>
                    <a:pt x="0" y="40"/>
                  </a:cubicBezTo>
                  <a:cubicBezTo>
                    <a:pt x="0" y="62"/>
                    <a:pt x="14" y="77"/>
                    <a:pt x="32" y="76"/>
                  </a:cubicBezTo>
                  <a:cubicBezTo>
                    <a:pt x="54" y="77"/>
                    <a:pt x="68" y="62"/>
                    <a:pt x="68" y="4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84225" y="6356350"/>
              <a:ext cx="406400" cy="9525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49" y="0"/>
                </a:cxn>
                <a:cxn ang="0">
                  <a:pos x="256" y="0"/>
                </a:cxn>
                <a:cxn ang="0">
                  <a:pos x="206" y="60"/>
                </a:cxn>
                <a:cxn ang="0">
                  <a:pos x="204" y="58"/>
                </a:cxn>
                <a:cxn ang="0">
                  <a:pos x="250" y="2"/>
                </a:cxn>
                <a:cxn ang="0">
                  <a:pos x="50" y="2"/>
                </a:cxn>
                <a:cxn ang="0">
                  <a:pos x="2" y="60"/>
                </a:cxn>
                <a:cxn ang="0">
                  <a:pos x="0" y="58"/>
                </a:cxn>
              </a:cxnLst>
              <a:rect l="0" t="0" r="r" b="b"/>
              <a:pathLst>
                <a:path w="256" h="60">
                  <a:moveTo>
                    <a:pt x="0" y="58"/>
                  </a:moveTo>
                  <a:lnTo>
                    <a:pt x="49" y="0"/>
                  </a:lnTo>
                  <a:lnTo>
                    <a:pt x="256" y="0"/>
                  </a:lnTo>
                  <a:lnTo>
                    <a:pt x="206" y="60"/>
                  </a:lnTo>
                  <a:lnTo>
                    <a:pt x="204" y="58"/>
                  </a:lnTo>
                  <a:lnTo>
                    <a:pt x="250" y="2"/>
                  </a:lnTo>
                  <a:lnTo>
                    <a:pt x="50" y="2"/>
                  </a:lnTo>
                  <a:lnTo>
                    <a:pt x="2" y="6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781050" y="6464300"/>
              <a:ext cx="317500" cy="312738"/>
            </a:xfrm>
            <a:custGeom>
              <a:avLst/>
              <a:gdLst/>
              <a:ahLst/>
              <a:cxnLst>
                <a:cxn ang="0">
                  <a:pos x="991" y="0"/>
                </a:cxn>
                <a:cxn ang="0">
                  <a:pos x="979" y="33"/>
                </a:cxn>
                <a:cxn ang="0">
                  <a:pos x="914" y="88"/>
                </a:cxn>
                <a:cxn ang="0">
                  <a:pos x="958" y="56"/>
                </a:cxn>
                <a:cxn ang="0">
                  <a:pos x="914" y="88"/>
                </a:cxn>
                <a:cxn ang="0">
                  <a:pos x="895" y="112"/>
                </a:cxn>
                <a:cxn ang="0">
                  <a:pos x="874" y="163"/>
                </a:cxn>
                <a:cxn ang="0">
                  <a:pos x="815" y="225"/>
                </a:cxn>
                <a:cxn ang="0">
                  <a:pos x="856" y="188"/>
                </a:cxn>
                <a:cxn ang="0">
                  <a:pos x="815" y="225"/>
                </a:cxn>
                <a:cxn ang="0">
                  <a:pos x="798" y="251"/>
                </a:cxn>
                <a:cxn ang="0">
                  <a:pos x="781" y="303"/>
                </a:cxn>
                <a:cxn ang="0">
                  <a:pos x="725" y="369"/>
                </a:cxn>
                <a:cxn ang="0">
                  <a:pos x="765" y="330"/>
                </a:cxn>
                <a:cxn ang="0">
                  <a:pos x="725" y="369"/>
                </a:cxn>
                <a:cxn ang="0">
                  <a:pos x="710" y="395"/>
                </a:cxn>
                <a:cxn ang="0">
                  <a:pos x="694" y="448"/>
                </a:cxn>
                <a:cxn ang="0">
                  <a:pos x="639" y="513"/>
                </a:cxn>
                <a:cxn ang="0">
                  <a:pos x="678" y="474"/>
                </a:cxn>
                <a:cxn ang="0">
                  <a:pos x="639" y="513"/>
                </a:cxn>
                <a:cxn ang="0">
                  <a:pos x="623" y="539"/>
                </a:cxn>
                <a:cxn ang="0">
                  <a:pos x="605" y="592"/>
                </a:cxn>
                <a:cxn ang="0">
                  <a:pos x="546" y="653"/>
                </a:cxn>
                <a:cxn ang="0">
                  <a:pos x="588" y="617"/>
                </a:cxn>
                <a:cxn ang="0">
                  <a:pos x="546" y="653"/>
                </a:cxn>
                <a:cxn ang="0">
                  <a:pos x="528" y="678"/>
                </a:cxn>
                <a:cxn ang="0">
                  <a:pos x="504" y="728"/>
                </a:cxn>
                <a:cxn ang="0">
                  <a:pos x="437" y="780"/>
                </a:cxn>
                <a:cxn ang="0">
                  <a:pos x="484" y="751"/>
                </a:cxn>
                <a:cxn ang="0">
                  <a:pos x="437" y="780"/>
                </a:cxn>
                <a:cxn ang="0">
                  <a:pos x="414" y="800"/>
                </a:cxn>
                <a:cxn ang="0">
                  <a:pos x="382" y="845"/>
                </a:cxn>
                <a:cxn ang="0">
                  <a:pos x="304" y="880"/>
                </a:cxn>
                <a:cxn ang="0">
                  <a:pos x="356" y="863"/>
                </a:cxn>
                <a:cxn ang="0">
                  <a:pos x="304" y="880"/>
                </a:cxn>
                <a:cxn ang="0">
                  <a:pos x="277" y="894"/>
                </a:cxn>
                <a:cxn ang="0">
                  <a:pos x="234" y="929"/>
                </a:cxn>
                <a:cxn ang="0">
                  <a:pos x="150" y="943"/>
                </a:cxn>
                <a:cxn ang="0">
                  <a:pos x="205" y="940"/>
                </a:cxn>
                <a:cxn ang="0">
                  <a:pos x="150" y="943"/>
                </a:cxn>
                <a:cxn ang="0">
                  <a:pos x="87" y="957"/>
                </a:cxn>
                <a:cxn ang="0">
                  <a:pos x="121" y="951"/>
                </a:cxn>
                <a:cxn ang="0">
                  <a:pos x="90" y="971"/>
                </a:cxn>
                <a:cxn ang="0">
                  <a:pos x="90" y="971"/>
                </a:cxn>
                <a:cxn ang="0">
                  <a:pos x="69" y="961"/>
                </a:cxn>
                <a:cxn ang="0">
                  <a:pos x="13" y="977"/>
                </a:cxn>
                <a:cxn ang="0">
                  <a:pos x="6" y="971"/>
                </a:cxn>
                <a:cxn ang="0">
                  <a:pos x="40" y="979"/>
                </a:cxn>
                <a:cxn ang="0">
                  <a:pos x="0" y="985"/>
                </a:cxn>
                <a:cxn ang="0">
                  <a:pos x="13" y="957"/>
                </a:cxn>
              </a:cxnLst>
              <a:rect l="0" t="0" r="r" b="b"/>
              <a:pathLst>
                <a:path w="1000" h="985">
                  <a:moveTo>
                    <a:pt x="969" y="24"/>
                  </a:moveTo>
                  <a:cubicBezTo>
                    <a:pt x="976" y="16"/>
                    <a:pt x="983" y="8"/>
                    <a:pt x="991" y="0"/>
                  </a:cubicBezTo>
                  <a:cubicBezTo>
                    <a:pt x="1000" y="9"/>
                    <a:pt x="1000" y="9"/>
                    <a:pt x="1000" y="9"/>
                  </a:cubicBezTo>
                  <a:cubicBezTo>
                    <a:pt x="993" y="17"/>
                    <a:pt x="986" y="25"/>
                    <a:pt x="979" y="33"/>
                  </a:cubicBezTo>
                  <a:lnTo>
                    <a:pt x="969" y="24"/>
                  </a:lnTo>
                  <a:close/>
                  <a:moveTo>
                    <a:pt x="914" y="88"/>
                  </a:moveTo>
                  <a:cubicBezTo>
                    <a:pt x="925" y="74"/>
                    <a:pt x="936" y="60"/>
                    <a:pt x="948" y="47"/>
                  </a:cubicBezTo>
                  <a:cubicBezTo>
                    <a:pt x="958" y="56"/>
                    <a:pt x="958" y="56"/>
                    <a:pt x="958" y="56"/>
                  </a:cubicBezTo>
                  <a:cubicBezTo>
                    <a:pt x="947" y="69"/>
                    <a:pt x="935" y="83"/>
                    <a:pt x="924" y="97"/>
                  </a:cubicBezTo>
                  <a:lnTo>
                    <a:pt x="914" y="88"/>
                  </a:lnTo>
                  <a:close/>
                  <a:moveTo>
                    <a:pt x="863" y="155"/>
                  </a:moveTo>
                  <a:cubicBezTo>
                    <a:pt x="873" y="141"/>
                    <a:pt x="884" y="127"/>
                    <a:pt x="895" y="112"/>
                  </a:cubicBezTo>
                  <a:cubicBezTo>
                    <a:pt x="905" y="121"/>
                    <a:pt x="905" y="121"/>
                    <a:pt x="905" y="121"/>
                  </a:cubicBezTo>
                  <a:cubicBezTo>
                    <a:pt x="894" y="135"/>
                    <a:pt x="884" y="149"/>
                    <a:pt x="874" y="163"/>
                  </a:cubicBezTo>
                  <a:lnTo>
                    <a:pt x="863" y="155"/>
                  </a:lnTo>
                  <a:close/>
                  <a:moveTo>
                    <a:pt x="815" y="225"/>
                  </a:moveTo>
                  <a:cubicBezTo>
                    <a:pt x="824" y="210"/>
                    <a:pt x="835" y="195"/>
                    <a:pt x="845" y="181"/>
                  </a:cubicBezTo>
                  <a:cubicBezTo>
                    <a:pt x="856" y="188"/>
                    <a:pt x="856" y="188"/>
                    <a:pt x="856" y="188"/>
                  </a:cubicBezTo>
                  <a:cubicBezTo>
                    <a:pt x="846" y="203"/>
                    <a:pt x="836" y="218"/>
                    <a:pt x="826" y="233"/>
                  </a:cubicBezTo>
                  <a:lnTo>
                    <a:pt x="815" y="225"/>
                  </a:lnTo>
                  <a:close/>
                  <a:moveTo>
                    <a:pt x="769" y="296"/>
                  </a:moveTo>
                  <a:cubicBezTo>
                    <a:pt x="779" y="281"/>
                    <a:pt x="788" y="266"/>
                    <a:pt x="798" y="251"/>
                  </a:cubicBezTo>
                  <a:cubicBezTo>
                    <a:pt x="809" y="258"/>
                    <a:pt x="809" y="258"/>
                    <a:pt x="809" y="258"/>
                  </a:cubicBezTo>
                  <a:cubicBezTo>
                    <a:pt x="799" y="273"/>
                    <a:pt x="790" y="288"/>
                    <a:pt x="781" y="303"/>
                  </a:cubicBezTo>
                  <a:lnTo>
                    <a:pt x="769" y="296"/>
                  </a:lnTo>
                  <a:close/>
                  <a:moveTo>
                    <a:pt x="725" y="369"/>
                  </a:moveTo>
                  <a:cubicBezTo>
                    <a:pt x="735" y="353"/>
                    <a:pt x="744" y="338"/>
                    <a:pt x="753" y="323"/>
                  </a:cubicBezTo>
                  <a:cubicBezTo>
                    <a:pt x="765" y="330"/>
                    <a:pt x="765" y="330"/>
                    <a:pt x="765" y="330"/>
                  </a:cubicBezTo>
                  <a:cubicBezTo>
                    <a:pt x="755" y="345"/>
                    <a:pt x="746" y="360"/>
                    <a:pt x="737" y="375"/>
                  </a:cubicBezTo>
                  <a:lnTo>
                    <a:pt x="725" y="369"/>
                  </a:lnTo>
                  <a:close/>
                  <a:moveTo>
                    <a:pt x="682" y="441"/>
                  </a:moveTo>
                  <a:cubicBezTo>
                    <a:pt x="691" y="426"/>
                    <a:pt x="701" y="411"/>
                    <a:pt x="710" y="395"/>
                  </a:cubicBezTo>
                  <a:cubicBezTo>
                    <a:pt x="721" y="402"/>
                    <a:pt x="721" y="402"/>
                    <a:pt x="721" y="402"/>
                  </a:cubicBezTo>
                  <a:cubicBezTo>
                    <a:pt x="712" y="417"/>
                    <a:pt x="703" y="433"/>
                    <a:pt x="694" y="448"/>
                  </a:cubicBezTo>
                  <a:lnTo>
                    <a:pt x="682" y="441"/>
                  </a:lnTo>
                  <a:close/>
                  <a:moveTo>
                    <a:pt x="639" y="513"/>
                  </a:moveTo>
                  <a:cubicBezTo>
                    <a:pt x="648" y="498"/>
                    <a:pt x="657" y="483"/>
                    <a:pt x="667" y="468"/>
                  </a:cubicBezTo>
                  <a:cubicBezTo>
                    <a:pt x="678" y="474"/>
                    <a:pt x="678" y="474"/>
                    <a:pt x="678" y="474"/>
                  </a:cubicBezTo>
                  <a:cubicBezTo>
                    <a:pt x="669" y="490"/>
                    <a:pt x="660" y="505"/>
                    <a:pt x="650" y="520"/>
                  </a:cubicBezTo>
                  <a:lnTo>
                    <a:pt x="639" y="513"/>
                  </a:lnTo>
                  <a:close/>
                  <a:moveTo>
                    <a:pt x="594" y="584"/>
                  </a:moveTo>
                  <a:cubicBezTo>
                    <a:pt x="604" y="570"/>
                    <a:pt x="613" y="555"/>
                    <a:pt x="623" y="539"/>
                  </a:cubicBezTo>
                  <a:cubicBezTo>
                    <a:pt x="634" y="547"/>
                    <a:pt x="634" y="547"/>
                    <a:pt x="634" y="547"/>
                  </a:cubicBezTo>
                  <a:cubicBezTo>
                    <a:pt x="625" y="562"/>
                    <a:pt x="615" y="577"/>
                    <a:pt x="605" y="592"/>
                  </a:cubicBezTo>
                  <a:lnTo>
                    <a:pt x="594" y="584"/>
                  </a:lnTo>
                  <a:close/>
                  <a:moveTo>
                    <a:pt x="546" y="653"/>
                  </a:moveTo>
                  <a:cubicBezTo>
                    <a:pt x="557" y="639"/>
                    <a:pt x="567" y="625"/>
                    <a:pt x="577" y="610"/>
                  </a:cubicBezTo>
                  <a:cubicBezTo>
                    <a:pt x="588" y="617"/>
                    <a:pt x="588" y="617"/>
                    <a:pt x="588" y="617"/>
                  </a:cubicBezTo>
                  <a:cubicBezTo>
                    <a:pt x="578" y="632"/>
                    <a:pt x="568" y="647"/>
                    <a:pt x="557" y="661"/>
                  </a:cubicBezTo>
                  <a:lnTo>
                    <a:pt x="546" y="653"/>
                  </a:lnTo>
                  <a:close/>
                  <a:moveTo>
                    <a:pt x="494" y="719"/>
                  </a:moveTo>
                  <a:cubicBezTo>
                    <a:pt x="506" y="706"/>
                    <a:pt x="517" y="692"/>
                    <a:pt x="528" y="678"/>
                  </a:cubicBezTo>
                  <a:cubicBezTo>
                    <a:pt x="538" y="686"/>
                    <a:pt x="538" y="686"/>
                    <a:pt x="538" y="686"/>
                  </a:cubicBezTo>
                  <a:cubicBezTo>
                    <a:pt x="527" y="700"/>
                    <a:pt x="516" y="714"/>
                    <a:pt x="504" y="728"/>
                  </a:cubicBezTo>
                  <a:lnTo>
                    <a:pt x="494" y="719"/>
                  </a:lnTo>
                  <a:close/>
                  <a:moveTo>
                    <a:pt x="437" y="780"/>
                  </a:moveTo>
                  <a:cubicBezTo>
                    <a:pt x="450" y="768"/>
                    <a:pt x="462" y="755"/>
                    <a:pt x="474" y="742"/>
                  </a:cubicBezTo>
                  <a:cubicBezTo>
                    <a:pt x="484" y="751"/>
                    <a:pt x="484" y="751"/>
                    <a:pt x="484" y="751"/>
                  </a:cubicBezTo>
                  <a:cubicBezTo>
                    <a:pt x="472" y="764"/>
                    <a:pt x="459" y="777"/>
                    <a:pt x="446" y="789"/>
                  </a:cubicBezTo>
                  <a:lnTo>
                    <a:pt x="437" y="780"/>
                  </a:lnTo>
                  <a:close/>
                  <a:moveTo>
                    <a:pt x="374" y="834"/>
                  </a:moveTo>
                  <a:cubicBezTo>
                    <a:pt x="388" y="823"/>
                    <a:pt x="401" y="812"/>
                    <a:pt x="414" y="800"/>
                  </a:cubicBezTo>
                  <a:cubicBezTo>
                    <a:pt x="423" y="810"/>
                    <a:pt x="423" y="810"/>
                    <a:pt x="423" y="810"/>
                  </a:cubicBezTo>
                  <a:cubicBezTo>
                    <a:pt x="410" y="822"/>
                    <a:pt x="396" y="834"/>
                    <a:pt x="382" y="845"/>
                  </a:cubicBezTo>
                  <a:lnTo>
                    <a:pt x="374" y="834"/>
                  </a:lnTo>
                  <a:close/>
                  <a:moveTo>
                    <a:pt x="304" y="880"/>
                  </a:moveTo>
                  <a:cubicBezTo>
                    <a:pt x="320" y="871"/>
                    <a:pt x="334" y="862"/>
                    <a:pt x="349" y="852"/>
                  </a:cubicBezTo>
                  <a:cubicBezTo>
                    <a:pt x="356" y="863"/>
                    <a:pt x="356" y="863"/>
                    <a:pt x="356" y="863"/>
                  </a:cubicBezTo>
                  <a:cubicBezTo>
                    <a:pt x="342" y="873"/>
                    <a:pt x="326" y="882"/>
                    <a:pt x="311" y="892"/>
                  </a:cubicBezTo>
                  <a:lnTo>
                    <a:pt x="304" y="880"/>
                  </a:lnTo>
                  <a:close/>
                  <a:moveTo>
                    <a:pt x="229" y="916"/>
                  </a:moveTo>
                  <a:cubicBezTo>
                    <a:pt x="246" y="910"/>
                    <a:pt x="262" y="902"/>
                    <a:pt x="277" y="894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268" y="914"/>
                    <a:pt x="251" y="922"/>
                    <a:pt x="234" y="929"/>
                  </a:cubicBezTo>
                  <a:lnTo>
                    <a:pt x="229" y="916"/>
                  </a:lnTo>
                  <a:close/>
                  <a:moveTo>
                    <a:pt x="150" y="943"/>
                  </a:moveTo>
                  <a:cubicBezTo>
                    <a:pt x="168" y="938"/>
                    <a:pt x="185" y="933"/>
                    <a:pt x="201" y="927"/>
                  </a:cubicBezTo>
                  <a:cubicBezTo>
                    <a:pt x="205" y="940"/>
                    <a:pt x="205" y="940"/>
                    <a:pt x="205" y="940"/>
                  </a:cubicBezTo>
                  <a:cubicBezTo>
                    <a:pt x="189" y="946"/>
                    <a:pt x="172" y="951"/>
                    <a:pt x="154" y="956"/>
                  </a:cubicBezTo>
                  <a:lnTo>
                    <a:pt x="150" y="943"/>
                  </a:lnTo>
                  <a:close/>
                  <a:moveTo>
                    <a:pt x="69" y="961"/>
                  </a:moveTo>
                  <a:cubicBezTo>
                    <a:pt x="75" y="960"/>
                    <a:pt x="81" y="959"/>
                    <a:pt x="87" y="957"/>
                  </a:cubicBezTo>
                  <a:cubicBezTo>
                    <a:pt x="87" y="957"/>
                    <a:pt x="87" y="957"/>
                    <a:pt x="87" y="957"/>
                  </a:cubicBezTo>
                  <a:cubicBezTo>
                    <a:pt x="99" y="955"/>
                    <a:pt x="110" y="953"/>
                    <a:pt x="121" y="951"/>
                  </a:cubicBezTo>
                  <a:cubicBezTo>
                    <a:pt x="124" y="964"/>
                    <a:pt x="124" y="964"/>
                    <a:pt x="124" y="964"/>
                  </a:cubicBezTo>
                  <a:cubicBezTo>
                    <a:pt x="113" y="966"/>
                    <a:pt x="101" y="969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90" y="971"/>
                    <a:pt x="90" y="971"/>
                    <a:pt x="90" y="971"/>
                  </a:cubicBezTo>
                  <a:cubicBezTo>
                    <a:pt x="83" y="972"/>
                    <a:pt x="77" y="973"/>
                    <a:pt x="71" y="974"/>
                  </a:cubicBezTo>
                  <a:lnTo>
                    <a:pt x="69" y="961"/>
                  </a:lnTo>
                  <a:close/>
                  <a:moveTo>
                    <a:pt x="13" y="957"/>
                  </a:moveTo>
                  <a:cubicBezTo>
                    <a:pt x="13" y="977"/>
                    <a:pt x="13" y="977"/>
                    <a:pt x="13" y="977"/>
                  </a:cubicBezTo>
                  <a:cubicBezTo>
                    <a:pt x="7" y="977"/>
                    <a:pt x="7" y="977"/>
                    <a:pt x="7" y="977"/>
                  </a:cubicBezTo>
                  <a:cubicBezTo>
                    <a:pt x="6" y="971"/>
                    <a:pt x="6" y="971"/>
                    <a:pt x="6" y="971"/>
                  </a:cubicBezTo>
                  <a:cubicBezTo>
                    <a:pt x="18" y="969"/>
                    <a:pt x="28" y="967"/>
                    <a:pt x="38" y="966"/>
                  </a:cubicBezTo>
                  <a:cubicBezTo>
                    <a:pt x="40" y="979"/>
                    <a:pt x="40" y="979"/>
                    <a:pt x="40" y="979"/>
                  </a:cubicBezTo>
                  <a:cubicBezTo>
                    <a:pt x="30" y="980"/>
                    <a:pt x="20" y="982"/>
                    <a:pt x="8" y="984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0" y="957"/>
                    <a:pt x="0" y="957"/>
                    <a:pt x="0" y="957"/>
                  </a:cubicBezTo>
                  <a:lnTo>
                    <a:pt x="13" y="9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781050" y="6573838"/>
              <a:ext cx="3175" cy="2016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781050" y="6573838"/>
              <a:ext cx="3175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27"/>
                </a:cxn>
                <a:cxn ang="0">
                  <a:pos x="0" y="127"/>
                </a:cxn>
                <a:cxn ang="0">
                  <a:pos x="0" y="0"/>
                </a:cxn>
              </a:cxnLst>
              <a:rect l="0" t="0" r="r" b="b"/>
              <a:pathLst>
                <a:path w="2" h="127">
                  <a:moveTo>
                    <a:pt x="2" y="0"/>
                  </a:moveTo>
                  <a:lnTo>
                    <a:pt x="2" y="127"/>
                  </a:ln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762000" y="6492875"/>
              <a:ext cx="41275" cy="9207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76" y="0"/>
                </a:cxn>
                <a:cxn ang="0">
                  <a:pos x="0" y="16"/>
                </a:cxn>
                <a:cxn ang="0">
                  <a:pos x="0" y="36"/>
                </a:cxn>
                <a:cxn ang="0">
                  <a:pos x="13" y="36"/>
                </a:cxn>
                <a:cxn ang="0">
                  <a:pos x="40" y="59"/>
                </a:cxn>
                <a:cxn ang="0">
                  <a:pos x="40" y="249"/>
                </a:cxn>
                <a:cxn ang="0">
                  <a:pos x="13" y="272"/>
                </a:cxn>
                <a:cxn ang="0">
                  <a:pos x="0" y="272"/>
                </a:cxn>
                <a:cxn ang="0">
                  <a:pos x="0" y="291"/>
                </a:cxn>
                <a:cxn ang="0">
                  <a:pos x="66" y="288"/>
                </a:cxn>
                <a:cxn ang="0">
                  <a:pos x="131" y="291"/>
                </a:cxn>
                <a:cxn ang="0">
                  <a:pos x="131" y="272"/>
                </a:cxn>
                <a:cxn ang="0">
                  <a:pos x="115" y="272"/>
                </a:cxn>
                <a:cxn ang="0">
                  <a:pos x="89" y="249"/>
                </a:cxn>
                <a:cxn ang="0">
                  <a:pos x="89" y="0"/>
                </a:cxn>
              </a:cxnLst>
              <a:rect l="0" t="0" r="r" b="b"/>
              <a:pathLst>
                <a:path w="131" h="291">
                  <a:moveTo>
                    <a:pt x="89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60" y="8"/>
                    <a:pt x="27" y="17"/>
                    <a:pt x="0" y="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38" y="37"/>
                    <a:pt x="39" y="45"/>
                    <a:pt x="40" y="59"/>
                  </a:cubicBezTo>
                  <a:cubicBezTo>
                    <a:pt x="40" y="249"/>
                    <a:pt x="40" y="249"/>
                    <a:pt x="40" y="249"/>
                  </a:cubicBezTo>
                  <a:cubicBezTo>
                    <a:pt x="39" y="262"/>
                    <a:pt x="38" y="270"/>
                    <a:pt x="13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20" y="289"/>
                    <a:pt x="44" y="287"/>
                    <a:pt x="66" y="288"/>
                  </a:cubicBezTo>
                  <a:cubicBezTo>
                    <a:pt x="85" y="287"/>
                    <a:pt x="108" y="289"/>
                    <a:pt x="131" y="291"/>
                  </a:cubicBezTo>
                  <a:cubicBezTo>
                    <a:pt x="131" y="272"/>
                    <a:pt x="131" y="272"/>
                    <a:pt x="131" y="272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90" y="270"/>
                    <a:pt x="90" y="262"/>
                    <a:pt x="89" y="249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auto">
            <a:xfrm>
              <a:off x="368300" y="2235200"/>
              <a:ext cx="8775700" cy="4622800"/>
            </a:xfrm>
            <a:custGeom>
              <a:avLst/>
              <a:gdLst/>
              <a:ahLst/>
              <a:cxnLst>
                <a:cxn ang="0">
                  <a:pos x="16" y="236"/>
                </a:cxn>
                <a:cxn ang="0">
                  <a:pos x="237" y="16"/>
                </a:cxn>
                <a:cxn ang="0">
                  <a:pos x="5528" y="16"/>
                </a:cxn>
                <a:cxn ang="0">
                  <a:pos x="5528" y="0"/>
                </a:cxn>
                <a:cxn ang="0">
                  <a:pos x="234" y="0"/>
                </a:cxn>
                <a:cxn ang="0">
                  <a:pos x="230" y="0"/>
                </a:cxn>
                <a:cxn ang="0">
                  <a:pos x="0" y="229"/>
                </a:cxn>
                <a:cxn ang="0">
                  <a:pos x="0" y="2912"/>
                </a:cxn>
                <a:cxn ang="0">
                  <a:pos x="16" y="2912"/>
                </a:cxn>
                <a:cxn ang="0">
                  <a:pos x="16" y="236"/>
                </a:cxn>
              </a:cxnLst>
              <a:rect l="0" t="0" r="r" b="b"/>
              <a:pathLst>
                <a:path w="5528" h="2912">
                  <a:moveTo>
                    <a:pt x="16" y="236"/>
                  </a:moveTo>
                  <a:lnTo>
                    <a:pt x="237" y="16"/>
                  </a:lnTo>
                  <a:lnTo>
                    <a:pt x="5528" y="16"/>
                  </a:lnTo>
                  <a:lnTo>
                    <a:pt x="5528" y="0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0" y="229"/>
                  </a:lnTo>
                  <a:lnTo>
                    <a:pt x="0" y="2912"/>
                  </a:lnTo>
                  <a:lnTo>
                    <a:pt x="16" y="2912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  <p:grpSp>
          <p:nvGrpSpPr>
            <p:cNvPr id="53" name="Groep 52"/>
            <p:cNvGrpSpPr/>
            <p:nvPr userDrawn="1"/>
          </p:nvGrpSpPr>
          <p:grpSpPr>
            <a:xfrm>
              <a:off x="738188" y="4554000"/>
              <a:ext cx="2847975" cy="481013"/>
              <a:chOff x="738188" y="5108575"/>
              <a:chExt cx="2847975" cy="481013"/>
            </a:xfrm>
          </p:grpSpPr>
          <p:sp>
            <p:nvSpPr>
              <p:cNvPr id="72" name="Freeform 20"/>
              <p:cNvSpPr>
                <a:spLocks noEditPoints="1"/>
              </p:cNvSpPr>
              <p:nvPr/>
            </p:nvSpPr>
            <p:spPr bwMode="auto">
              <a:xfrm>
                <a:off x="930275" y="5432425"/>
                <a:ext cx="2466975" cy="71438"/>
              </a:xfrm>
              <a:custGeom>
                <a:avLst/>
                <a:gdLst/>
                <a:ahLst/>
                <a:cxnLst>
                  <a:cxn ang="0">
                    <a:pos x="12" y="161"/>
                  </a:cxn>
                  <a:cxn ang="0">
                    <a:pos x="71" y="98"/>
                  </a:cxn>
                  <a:cxn ang="0">
                    <a:pos x="91" y="79"/>
                  </a:cxn>
                  <a:cxn ang="0">
                    <a:pos x="65" y="78"/>
                  </a:cxn>
                  <a:cxn ang="0">
                    <a:pos x="366" y="89"/>
                  </a:cxn>
                  <a:cxn ang="0">
                    <a:pos x="397" y="85"/>
                  </a:cxn>
                  <a:cxn ang="0">
                    <a:pos x="741" y="166"/>
                  </a:cxn>
                  <a:cxn ang="0">
                    <a:pos x="892" y="175"/>
                  </a:cxn>
                  <a:cxn ang="0">
                    <a:pos x="873" y="130"/>
                  </a:cxn>
                  <a:cxn ang="0">
                    <a:pos x="1140" y="16"/>
                  </a:cxn>
                  <a:cxn ang="0">
                    <a:pos x="1413" y="3"/>
                  </a:cxn>
                  <a:cxn ang="0">
                    <a:pos x="1452" y="153"/>
                  </a:cxn>
                  <a:cxn ang="0">
                    <a:pos x="1582" y="3"/>
                  </a:cxn>
                  <a:cxn ang="0">
                    <a:pos x="1865" y="11"/>
                  </a:cxn>
                  <a:cxn ang="0">
                    <a:pos x="1865" y="166"/>
                  </a:cxn>
                  <a:cxn ang="0">
                    <a:pos x="1911" y="158"/>
                  </a:cxn>
                  <a:cxn ang="0">
                    <a:pos x="1968" y="3"/>
                  </a:cxn>
                  <a:cxn ang="0">
                    <a:pos x="2173" y="3"/>
                  </a:cxn>
                  <a:cxn ang="0">
                    <a:pos x="2280" y="144"/>
                  </a:cxn>
                  <a:cxn ang="0">
                    <a:pos x="2563" y="153"/>
                  </a:cxn>
                  <a:cxn ang="0">
                    <a:pos x="2532" y="153"/>
                  </a:cxn>
                  <a:cxn ang="0">
                    <a:pos x="2810" y="16"/>
                  </a:cxn>
                  <a:cxn ang="0">
                    <a:pos x="3128" y="39"/>
                  </a:cxn>
                  <a:cxn ang="0">
                    <a:pos x="3080" y="166"/>
                  </a:cxn>
                  <a:cxn ang="0">
                    <a:pos x="3155" y="102"/>
                  </a:cxn>
                  <a:cxn ang="0">
                    <a:pos x="3218" y="31"/>
                  </a:cxn>
                  <a:cxn ang="0">
                    <a:pos x="3132" y="79"/>
                  </a:cxn>
                  <a:cxn ang="0">
                    <a:pos x="3472" y="39"/>
                  </a:cxn>
                  <a:cxn ang="0">
                    <a:pos x="3501" y="161"/>
                  </a:cxn>
                  <a:cxn ang="0">
                    <a:pos x="3501" y="16"/>
                  </a:cxn>
                  <a:cxn ang="0">
                    <a:pos x="3960" y="166"/>
                  </a:cxn>
                  <a:cxn ang="0">
                    <a:pos x="4111" y="175"/>
                  </a:cxn>
                  <a:cxn ang="0">
                    <a:pos x="4093" y="130"/>
                  </a:cxn>
                  <a:cxn ang="0">
                    <a:pos x="4365" y="138"/>
                  </a:cxn>
                  <a:cxn ang="0">
                    <a:pos x="4394" y="92"/>
                  </a:cxn>
                  <a:cxn ang="0">
                    <a:pos x="4438" y="16"/>
                  </a:cxn>
                  <a:cxn ang="0">
                    <a:pos x="4722" y="24"/>
                  </a:cxn>
                  <a:cxn ang="0">
                    <a:pos x="4767" y="161"/>
                  </a:cxn>
                  <a:cxn ang="0">
                    <a:pos x="5099" y="16"/>
                  </a:cxn>
                  <a:cxn ang="0">
                    <a:pos x="5187" y="160"/>
                  </a:cxn>
                  <a:cxn ang="0">
                    <a:pos x="5160" y="78"/>
                  </a:cxn>
                  <a:cxn ang="0">
                    <a:pos x="5553" y="147"/>
                  </a:cxn>
                  <a:cxn ang="0">
                    <a:pos x="5583" y="73"/>
                  </a:cxn>
                  <a:cxn ang="0">
                    <a:pos x="5456" y="161"/>
                  </a:cxn>
                  <a:cxn ang="0">
                    <a:pos x="5516" y="16"/>
                  </a:cxn>
                  <a:cxn ang="0">
                    <a:pos x="5929" y="120"/>
                  </a:cxn>
                  <a:cxn ang="0">
                    <a:pos x="6320" y="166"/>
                  </a:cxn>
                  <a:cxn ang="0">
                    <a:pos x="6189" y="160"/>
                  </a:cxn>
                  <a:cxn ang="0">
                    <a:pos x="6320" y="174"/>
                  </a:cxn>
                  <a:cxn ang="0">
                    <a:pos x="6544" y="138"/>
                  </a:cxn>
                  <a:cxn ang="0">
                    <a:pos x="6564" y="34"/>
                  </a:cxn>
                  <a:cxn ang="0">
                    <a:pos x="6657" y="39"/>
                  </a:cxn>
                  <a:cxn ang="0">
                    <a:pos x="6977" y="3"/>
                  </a:cxn>
                  <a:cxn ang="0">
                    <a:pos x="7012" y="24"/>
                  </a:cxn>
                  <a:cxn ang="0">
                    <a:pos x="7397" y="164"/>
                  </a:cxn>
                  <a:cxn ang="0">
                    <a:pos x="7395" y="43"/>
                  </a:cxn>
                  <a:cxn ang="0">
                    <a:pos x="7372" y="112"/>
                  </a:cxn>
                  <a:cxn ang="0">
                    <a:pos x="7769" y="43"/>
                  </a:cxn>
                  <a:cxn ang="0">
                    <a:pos x="7772" y="128"/>
                  </a:cxn>
                  <a:cxn ang="0">
                    <a:pos x="7741" y="60"/>
                  </a:cxn>
                </a:cxnLst>
                <a:rect l="0" t="0" r="r" b="b"/>
                <a:pathLst>
                  <a:path w="7772" h="228">
                    <a:moveTo>
                      <a:pt x="48" y="39"/>
                    </a:moveTo>
                    <a:cubicBezTo>
                      <a:pt x="48" y="33"/>
                      <a:pt x="48" y="28"/>
                      <a:pt x="49" y="2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6" y="14"/>
                      <a:pt x="60" y="12"/>
                      <a:pt x="66" y="11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12"/>
                      <a:pt x="10" y="14"/>
                      <a:pt x="13" y="16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8"/>
                      <a:pt x="19" y="33"/>
                      <a:pt x="19" y="3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19" y="144"/>
                      <a:pt x="18" y="149"/>
                      <a:pt x="17" y="153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0" y="163"/>
                      <a:pt x="6" y="165"/>
                      <a:pt x="0" y="16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66" y="174"/>
                      <a:pt x="66" y="174"/>
                      <a:pt x="66" y="174"/>
                    </a:cubicBezTo>
                    <a:cubicBezTo>
                      <a:pt x="66" y="166"/>
                      <a:pt x="66" y="166"/>
                      <a:pt x="66" y="166"/>
                    </a:cubicBezTo>
                    <a:cubicBezTo>
                      <a:pt x="61" y="165"/>
                      <a:pt x="57" y="163"/>
                      <a:pt x="54" y="161"/>
                    </a:cubicBezTo>
                    <a:cubicBezTo>
                      <a:pt x="49" y="153"/>
                      <a:pt x="49" y="153"/>
                      <a:pt x="49" y="153"/>
                    </a:cubicBezTo>
                    <a:cubicBezTo>
                      <a:pt x="48" y="149"/>
                      <a:pt x="48" y="144"/>
                      <a:pt x="48" y="138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7" y="145"/>
                      <a:pt x="110" y="149"/>
                      <a:pt x="111" y="151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64"/>
                      <a:pt x="110" y="164"/>
                      <a:pt x="110" y="164"/>
                    </a:cubicBezTo>
                    <a:cubicBezTo>
                      <a:pt x="102" y="166"/>
                      <a:pt x="102" y="166"/>
                      <a:pt x="102" y="166"/>
                    </a:cubicBezTo>
                    <a:cubicBezTo>
                      <a:pt x="102" y="174"/>
                      <a:pt x="102" y="174"/>
                      <a:pt x="102" y="174"/>
                    </a:cubicBezTo>
                    <a:cubicBezTo>
                      <a:pt x="170" y="174"/>
                      <a:pt x="170" y="174"/>
                      <a:pt x="170" y="174"/>
                    </a:cubicBezTo>
                    <a:cubicBezTo>
                      <a:pt x="170" y="166"/>
                      <a:pt x="170" y="166"/>
                      <a:pt x="170" y="166"/>
                    </a:cubicBezTo>
                    <a:cubicBezTo>
                      <a:pt x="165" y="165"/>
                      <a:pt x="161" y="164"/>
                      <a:pt x="159" y="162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49" y="153"/>
                      <a:pt x="145" y="150"/>
                      <a:pt x="141" y="144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138" y="31"/>
                      <a:pt x="138" y="31"/>
                      <a:pt x="138" y="31"/>
                    </a:cubicBezTo>
                    <a:cubicBezTo>
                      <a:pt x="146" y="24"/>
                      <a:pt x="152" y="18"/>
                      <a:pt x="156" y="16"/>
                    </a:cubicBezTo>
                    <a:cubicBezTo>
                      <a:pt x="161" y="13"/>
                      <a:pt x="165" y="11"/>
                      <a:pt x="169" y="11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104" y="11"/>
                      <a:pt x="107" y="12"/>
                      <a:pt x="110" y="14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0" y="35"/>
                      <a:pt x="108" y="38"/>
                      <a:pt x="105" y="42"/>
                    </a:cubicBezTo>
                    <a:cubicBezTo>
                      <a:pt x="102" y="46"/>
                      <a:pt x="97" y="52"/>
                      <a:pt x="90" y="59"/>
                    </a:cubicBezTo>
                    <a:cubicBezTo>
                      <a:pt x="83" y="66"/>
                      <a:pt x="78" y="70"/>
                      <a:pt x="75" y="73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2" y="79"/>
                      <a:pt x="58" y="79"/>
                      <a:pt x="52" y="79"/>
                    </a:cubicBezTo>
                    <a:cubicBezTo>
                      <a:pt x="48" y="79"/>
                      <a:pt x="48" y="79"/>
                      <a:pt x="48" y="79"/>
                    </a:cubicBezTo>
                    <a:lnTo>
                      <a:pt x="48" y="39"/>
                    </a:lnTo>
                    <a:close/>
                    <a:moveTo>
                      <a:pt x="483" y="167"/>
                    </a:moveTo>
                    <a:cubicBezTo>
                      <a:pt x="495" y="160"/>
                      <a:pt x="504" y="149"/>
                      <a:pt x="511" y="136"/>
                    </a:cubicBezTo>
                    <a:cubicBezTo>
                      <a:pt x="518" y="122"/>
                      <a:pt x="521" y="105"/>
                      <a:pt x="521" y="85"/>
                    </a:cubicBezTo>
                    <a:cubicBezTo>
                      <a:pt x="521" y="67"/>
                      <a:pt x="518" y="51"/>
                      <a:pt x="512" y="38"/>
                    </a:cubicBezTo>
                    <a:cubicBezTo>
                      <a:pt x="507" y="26"/>
                      <a:pt x="498" y="16"/>
                      <a:pt x="486" y="10"/>
                    </a:cubicBezTo>
                    <a:cubicBezTo>
                      <a:pt x="475" y="3"/>
                      <a:pt x="461" y="0"/>
                      <a:pt x="444" y="0"/>
                    </a:cubicBezTo>
                    <a:cubicBezTo>
                      <a:pt x="433" y="0"/>
                      <a:pt x="423" y="2"/>
                      <a:pt x="413" y="5"/>
                    </a:cubicBezTo>
                    <a:cubicBezTo>
                      <a:pt x="404" y="9"/>
                      <a:pt x="395" y="14"/>
                      <a:pt x="388" y="21"/>
                    </a:cubicBezTo>
                    <a:cubicBezTo>
                      <a:pt x="381" y="29"/>
                      <a:pt x="376" y="38"/>
                      <a:pt x="372" y="49"/>
                    </a:cubicBezTo>
                    <a:cubicBezTo>
                      <a:pt x="368" y="60"/>
                      <a:pt x="366" y="73"/>
                      <a:pt x="366" y="89"/>
                    </a:cubicBezTo>
                    <a:cubicBezTo>
                      <a:pt x="366" y="109"/>
                      <a:pt x="369" y="125"/>
                      <a:pt x="375" y="138"/>
                    </a:cubicBezTo>
                    <a:cubicBezTo>
                      <a:pt x="381" y="152"/>
                      <a:pt x="390" y="161"/>
                      <a:pt x="401" y="167"/>
                    </a:cubicBezTo>
                    <a:cubicBezTo>
                      <a:pt x="413" y="174"/>
                      <a:pt x="426" y="177"/>
                      <a:pt x="441" y="177"/>
                    </a:cubicBezTo>
                    <a:cubicBezTo>
                      <a:pt x="457" y="177"/>
                      <a:pt x="471" y="173"/>
                      <a:pt x="483" y="167"/>
                    </a:cubicBezTo>
                    <a:moveTo>
                      <a:pt x="409" y="31"/>
                    </a:moveTo>
                    <a:cubicBezTo>
                      <a:pt x="416" y="19"/>
                      <a:pt x="428" y="13"/>
                      <a:pt x="443" y="13"/>
                    </a:cubicBezTo>
                    <a:cubicBezTo>
                      <a:pt x="453" y="13"/>
                      <a:pt x="461" y="16"/>
                      <a:pt x="467" y="21"/>
                    </a:cubicBezTo>
                    <a:cubicBezTo>
                      <a:pt x="474" y="26"/>
                      <a:pt x="480" y="34"/>
                      <a:pt x="484" y="46"/>
                    </a:cubicBezTo>
                    <a:cubicBezTo>
                      <a:pt x="488" y="57"/>
                      <a:pt x="490" y="72"/>
                      <a:pt x="490" y="90"/>
                    </a:cubicBezTo>
                    <a:cubicBezTo>
                      <a:pt x="490" y="113"/>
                      <a:pt x="486" y="131"/>
                      <a:pt x="478" y="144"/>
                    </a:cubicBezTo>
                    <a:cubicBezTo>
                      <a:pt x="470" y="157"/>
                      <a:pt x="459" y="163"/>
                      <a:pt x="444" y="163"/>
                    </a:cubicBezTo>
                    <a:cubicBezTo>
                      <a:pt x="428" y="163"/>
                      <a:pt x="417" y="157"/>
                      <a:pt x="409" y="143"/>
                    </a:cubicBezTo>
                    <a:cubicBezTo>
                      <a:pt x="401" y="130"/>
                      <a:pt x="397" y="110"/>
                      <a:pt x="397" y="85"/>
                    </a:cubicBezTo>
                    <a:cubicBezTo>
                      <a:pt x="397" y="61"/>
                      <a:pt x="401" y="43"/>
                      <a:pt x="409" y="31"/>
                    </a:cubicBezTo>
                    <a:moveTo>
                      <a:pt x="872" y="130"/>
                    </a:moveTo>
                    <a:cubicBezTo>
                      <a:pt x="868" y="123"/>
                      <a:pt x="863" y="114"/>
                      <a:pt x="855" y="103"/>
                    </a:cubicBezTo>
                    <a:cubicBezTo>
                      <a:pt x="789" y="3"/>
                      <a:pt x="789" y="3"/>
                      <a:pt x="789" y="3"/>
                    </a:cubicBezTo>
                    <a:cubicBezTo>
                      <a:pt x="741" y="3"/>
                      <a:pt x="741" y="3"/>
                      <a:pt x="741" y="3"/>
                    </a:cubicBezTo>
                    <a:cubicBezTo>
                      <a:pt x="741" y="11"/>
                      <a:pt x="741" y="11"/>
                      <a:pt x="741" y="11"/>
                    </a:cubicBezTo>
                    <a:cubicBezTo>
                      <a:pt x="747" y="12"/>
                      <a:pt x="751" y="14"/>
                      <a:pt x="753" y="16"/>
                    </a:cubicBezTo>
                    <a:cubicBezTo>
                      <a:pt x="758" y="24"/>
                      <a:pt x="758" y="24"/>
                      <a:pt x="758" y="24"/>
                    </a:cubicBezTo>
                    <a:cubicBezTo>
                      <a:pt x="759" y="28"/>
                      <a:pt x="759" y="33"/>
                      <a:pt x="759" y="39"/>
                    </a:cubicBezTo>
                    <a:cubicBezTo>
                      <a:pt x="759" y="138"/>
                      <a:pt x="759" y="138"/>
                      <a:pt x="759" y="138"/>
                    </a:cubicBezTo>
                    <a:cubicBezTo>
                      <a:pt x="759" y="144"/>
                      <a:pt x="758" y="149"/>
                      <a:pt x="758" y="153"/>
                    </a:cubicBezTo>
                    <a:cubicBezTo>
                      <a:pt x="753" y="161"/>
                      <a:pt x="753" y="161"/>
                      <a:pt x="753" y="161"/>
                    </a:cubicBezTo>
                    <a:cubicBezTo>
                      <a:pt x="750" y="163"/>
                      <a:pt x="746" y="165"/>
                      <a:pt x="741" y="166"/>
                    </a:cubicBezTo>
                    <a:cubicBezTo>
                      <a:pt x="741" y="174"/>
                      <a:pt x="741" y="174"/>
                      <a:pt x="741" y="174"/>
                    </a:cubicBezTo>
                    <a:cubicBezTo>
                      <a:pt x="797" y="174"/>
                      <a:pt x="797" y="174"/>
                      <a:pt x="797" y="174"/>
                    </a:cubicBezTo>
                    <a:cubicBezTo>
                      <a:pt x="797" y="166"/>
                      <a:pt x="797" y="166"/>
                      <a:pt x="797" y="166"/>
                    </a:cubicBezTo>
                    <a:cubicBezTo>
                      <a:pt x="791" y="165"/>
                      <a:pt x="787" y="163"/>
                      <a:pt x="785" y="161"/>
                    </a:cubicBezTo>
                    <a:cubicBezTo>
                      <a:pt x="780" y="153"/>
                      <a:pt x="780" y="153"/>
                      <a:pt x="780" y="153"/>
                    </a:cubicBezTo>
                    <a:cubicBezTo>
                      <a:pt x="779" y="149"/>
                      <a:pt x="779" y="144"/>
                      <a:pt x="779" y="138"/>
                    </a:cubicBezTo>
                    <a:cubicBezTo>
                      <a:pt x="779" y="68"/>
                      <a:pt x="779" y="68"/>
                      <a:pt x="779" y="68"/>
                    </a:cubicBezTo>
                    <a:cubicBezTo>
                      <a:pt x="779" y="63"/>
                      <a:pt x="779" y="57"/>
                      <a:pt x="778" y="52"/>
                    </a:cubicBezTo>
                    <a:cubicBezTo>
                      <a:pt x="778" y="46"/>
                      <a:pt x="778" y="41"/>
                      <a:pt x="778" y="34"/>
                    </a:cubicBezTo>
                    <a:cubicBezTo>
                      <a:pt x="779" y="34"/>
                      <a:pt x="779" y="34"/>
                      <a:pt x="779" y="34"/>
                    </a:cubicBezTo>
                    <a:cubicBezTo>
                      <a:pt x="781" y="39"/>
                      <a:pt x="784" y="43"/>
                      <a:pt x="786" y="47"/>
                    </a:cubicBezTo>
                    <a:cubicBezTo>
                      <a:pt x="873" y="175"/>
                      <a:pt x="873" y="175"/>
                      <a:pt x="873" y="175"/>
                    </a:cubicBezTo>
                    <a:cubicBezTo>
                      <a:pt x="892" y="175"/>
                      <a:pt x="892" y="175"/>
                      <a:pt x="892" y="175"/>
                    </a:cubicBezTo>
                    <a:cubicBezTo>
                      <a:pt x="892" y="39"/>
                      <a:pt x="892" y="39"/>
                      <a:pt x="892" y="39"/>
                    </a:cubicBezTo>
                    <a:cubicBezTo>
                      <a:pt x="892" y="33"/>
                      <a:pt x="892" y="28"/>
                      <a:pt x="893" y="24"/>
                    </a:cubicBezTo>
                    <a:cubicBezTo>
                      <a:pt x="898" y="16"/>
                      <a:pt x="898" y="16"/>
                      <a:pt x="898" y="16"/>
                    </a:cubicBezTo>
                    <a:cubicBezTo>
                      <a:pt x="900" y="14"/>
                      <a:pt x="904" y="12"/>
                      <a:pt x="910" y="11"/>
                    </a:cubicBezTo>
                    <a:cubicBezTo>
                      <a:pt x="910" y="3"/>
                      <a:pt x="910" y="3"/>
                      <a:pt x="910" y="3"/>
                    </a:cubicBezTo>
                    <a:cubicBezTo>
                      <a:pt x="854" y="3"/>
                      <a:pt x="854" y="3"/>
                      <a:pt x="854" y="3"/>
                    </a:cubicBezTo>
                    <a:cubicBezTo>
                      <a:pt x="854" y="11"/>
                      <a:pt x="854" y="11"/>
                      <a:pt x="854" y="11"/>
                    </a:cubicBezTo>
                    <a:cubicBezTo>
                      <a:pt x="859" y="12"/>
                      <a:pt x="863" y="14"/>
                      <a:pt x="866" y="16"/>
                    </a:cubicBezTo>
                    <a:cubicBezTo>
                      <a:pt x="871" y="24"/>
                      <a:pt x="871" y="24"/>
                      <a:pt x="871" y="24"/>
                    </a:cubicBezTo>
                    <a:cubicBezTo>
                      <a:pt x="872" y="28"/>
                      <a:pt x="872" y="33"/>
                      <a:pt x="872" y="39"/>
                    </a:cubicBezTo>
                    <a:cubicBezTo>
                      <a:pt x="872" y="96"/>
                      <a:pt x="872" y="96"/>
                      <a:pt x="872" y="96"/>
                    </a:cubicBezTo>
                    <a:cubicBezTo>
                      <a:pt x="872" y="101"/>
                      <a:pt x="872" y="107"/>
                      <a:pt x="872" y="112"/>
                    </a:cubicBezTo>
                    <a:cubicBezTo>
                      <a:pt x="872" y="118"/>
                      <a:pt x="873" y="124"/>
                      <a:pt x="873" y="130"/>
                    </a:cubicBezTo>
                    <a:lnTo>
                      <a:pt x="872" y="130"/>
                    </a:lnTo>
                    <a:close/>
                    <a:moveTo>
                      <a:pt x="1193" y="166"/>
                    </a:moveTo>
                    <a:cubicBezTo>
                      <a:pt x="1187" y="165"/>
                      <a:pt x="1183" y="163"/>
                      <a:pt x="1181" y="161"/>
                    </a:cubicBezTo>
                    <a:cubicBezTo>
                      <a:pt x="1176" y="153"/>
                      <a:pt x="1176" y="153"/>
                      <a:pt x="1176" y="153"/>
                    </a:cubicBezTo>
                    <a:cubicBezTo>
                      <a:pt x="1175" y="149"/>
                      <a:pt x="1175" y="144"/>
                      <a:pt x="1175" y="138"/>
                    </a:cubicBezTo>
                    <a:cubicBezTo>
                      <a:pt x="1175" y="39"/>
                      <a:pt x="1175" y="39"/>
                      <a:pt x="1175" y="39"/>
                    </a:cubicBezTo>
                    <a:cubicBezTo>
                      <a:pt x="1175" y="33"/>
                      <a:pt x="1175" y="28"/>
                      <a:pt x="1176" y="24"/>
                    </a:cubicBezTo>
                    <a:cubicBezTo>
                      <a:pt x="1181" y="16"/>
                      <a:pt x="1181" y="16"/>
                      <a:pt x="1181" y="16"/>
                    </a:cubicBezTo>
                    <a:cubicBezTo>
                      <a:pt x="1183" y="14"/>
                      <a:pt x="1187" y="12"/>
                      <a:pt x="1193" y="11"/>
                    </a:cubicBezTo>
                    <a:cubicBezTo>
                      <a:pt x="1193" y="3"/>
                      <a:pt x="1193" y="3"/>
                      <a:pt x="1193" y="3"/>
                    </a:cubicBezTo>
                    <a:cubicBezTo>
                      <a:pt x="1127" y="3"/>
                      <a:pt x="1127" y="3"/>
                      <a:pt x="1127" y="3"/>
                    </a:cubicBezTo>
                    <a:cubicBezTo>
                      <a:pt x="1127" y="11"/>
                      <a:pt x="1127" y="11"/>
                      <a:pt x="1127" y="11"/>
                    </a:cubicBezTo>
                    <a:cubicBezTo>
                      <a:pt x="1133" y="12"/>
                      <a:pt x="1137" y="14"/>
                      <a:pt x="1140" y="16"/>
                    </a:cubicBezTo>
                    <a:cubicBezTo>
                      <a:pt x="1144" y="24"/>
                      <a:pt x="1144" y="24"/>
                      <a:pt x="1144" y="24"/>
                    </a:cubicBezTo>
                    <a:cubicBezTo>
                      <a:pt x="1145" y="28"/>
                      <a:pt x="1146" y="33"/>
                      <a:pt x="1146" y="39"/>
                    </a:cubicBezTo>
                    <a:cubicBezTo>
                      <a:pt x="1146" y="138"/>
                      <a:pt x="1146" y="138"/>
                      <a:pt x="1146" y="138"/>
                    </a:cubicBezTo>
                    <a:cubicBezTo>
                      <a:pt x="1146" y="144"/>
                      <a:pt x="1145" y="149"/>
                      <a:pt x="1144" y="153"/>
                    </a:cubicBezTo>
                    <a:cubicBezTo>
                      <a:pt x="1139" y="161"/>
                      <a:pt x="1139" y="161"/>
                      <a:pt x="1139" y="161"/>
                    </a:cubicBezTo>
                    <a:cubicBezTo>
                      <a:pt x="1137" y="163"/>
                      <a:pt x="1133" y="165"/>
                      <a:pt x="1127" y="166"/>
                    </a:cubicBezTo>
                    <a:cubicBezTo>
                      <a:pt x="1127" y="174"/>
                      <a:pt x="1127" y="174"/>
                      <a:pt x="1127" y="174"/>
                    </a:cubicBezTo>
                    <a:cubicBezTo>
                      <a:pt x="1193" y="174"/>
                      <a:pt x="1193" y="174"/>
                      <a:pt x="1193" y="174"/>
                    </a:cubicBezTo>
                    <a:lnTo>
                      <a:pt x="1193" y="166"/>
                    </a:lnTo>
                    <a:close/>
                    <a:moveTo>
                      <a:pt x="1544" y="130"/>
                    </a:moveTo>
                    <a:cubicBezTo>
                      <a:pt x="1540" y="123"/>
                      <a:pt x="1535" y="114"/>
                      <a:pt x="1527" y="103"/>
                    </a:cubicBezTo>
                    <a:cubicBezTo>
                      <a:pt x="1461" y="3"/>
                      <a:pt x="1461" y="3"/>
                      <a:pt x="1461" y="3"/>
                    </a:cubicBezTo>
                    <a:cubicBezTo>
                      <a:pt x="1413" y="3"/>
                      <a:pt x="1413" y="3"/>
                      <a:pt x="1413" y="3"/>
                    </a:cubicBezTo>
                    <a:cubicBezTo>
                      <a:pt x="1413" y="11"/>
                      <a:pt x="1413" y="11"/>
                      <a:pt x="1413" y="11"/>
                    </a:cubicBezTo>
                    <a:cubicBezTo>
                      <a:pt x="1419" y="12"/>
                      <a:pt x="1423" y="14"/>
                      <a:pt x="1425" y="16"/>
                    </a:cubicBezTo>
                    <a:cubicBezTo>
                      <a:pt x="1430" y="24"/>
                      <a:pt x="1430" y="24"/>
                      <a:pt x="1430" y="24"/>
                    </a:cubicBezTo>
                    <a:cubicBezTo>
                      <a:pt x="1431" y="28"/>
                      <a:pt x="1431" y="33"/>
                      <a:pt x="1431" y="39"/>
                    </a:cubicBezTo>
                    <a:cubicBezTo>
                      <a:pt x="1431" y="138"/>
                      <a:pt x="1431" y="138"/>
                      <a:pt x="1431" y="138"/>
                    </a:cubicBezTo>
                    <a:cubicBezTo>
                      <a:pt x="1431" y="144"/>
                      <a:pt x="1431" y="149"/>
                      <a:pt x="1430" y="153"/>
                    </a:cubicBezTo>
                    <a:cubicBezTo>
                      <a:pt x="1425" y="161"/>
                      <a:pt x="1425" y="161"/>
                      <a:pt x="1425" y="161"/>
                    </a:cubicBezTo>
                    <a:cubicBezTo>
                      <a:pt x="1422" y="163"/>
                      <a:pt x="1418" y="165"/>
                      <a:pt x="1413" y="166"/>
                    </a:cubicBezTo>
                    <a:cubicBezTo>
                      <a:pt x="1413" y="174"/>
                      <a:pt x="1413" y="174"/>
                      <a:pt x="1413" y="174"/>
                    </a:cubicBezTo>
                    <a:cubicBezTo>
                      <a:pt x="1469" y="174"/>
                      <a:pt x="1469" y="174"/>
                      <a:pt x="1469" y="174"/>
                    </a:cubicBezTo>
                    <a:cubicBezTo>
                      <a:pt x="1469" y="166"/>
                      <a:pt x="1469" y="166"/>
                      <a:pt x="1469" y="166"/>
                    </a:cubicBezTo>
                    <a:cubicBezTo>
                      <a:pt x="1463" y="165"/>
                      <a:pt x="1459" y="163"/>
                      <a:pt x="1457" y="161"/>
                    </a:cubicBezTo>
                    <a:cubicBezTo>
                      <a:pt x="1452" y="153"/>
                      <a:pt x="1452" y="153"/>
                      <a:pt x="1452" y="153"/>
                    </a:cubicBezTo>
                    <a:cubicBezTo>
                      <a:pt x="1451" y="149"/>
                      <a:pt x="1451" y="144"/>
                      <a:pt x="1451" y="138"/>
                    </a:cubicBezTo>
                    <a:cubicBezTo>
                      <a:pt x="1451" y="68"/>
                      <a:pt x="1451" y="68"/>
                      <a:pt x="1451" y="68"/>
                    </a:cubicBezTo>
                    <a:cubicBezTo>
                      <a:pt x="1451" y="63"/>
                      <a:pt x="1451" y="57"/>
                      <a:pt x="1451" y="52"/>
                    </a:cubicBezTo>
                    <a:cubicBezTo>
                      <a:pt x="1450" y="46"/>
                      <a:pt x="1450" y="41"/>
                      <a:pt x="1450" y="34"/>
                    </a:cubicBezTo>
                    <a:cubicBezTo>
                      <a:pt x="1451" y="34"/>
                      <a:pt x="1451" y="34"/>
                      <a:pt x="1451" y="34"/>
                    </a:cubicBezTo>
                    <a:cubicBezTo>
                      <a:pt x="1453" y="39"/>
                      <a:pt x="1456" y="43"/>
                      <a:pt x="1458" y="47"/>
                    </a:cubicBezTo>
                    <a:cubicBezTo>
                      <a:pt x="1546" y="175"/>
                      <a:pt x="1546" y="175"/>
                      <a:pt x="1546" y="175"/>
                    </a:cubicBezTo>
                    <a:cubicBezTo>
                      <a:pt x="1564" y="175"/>
                      <a:pt x="1564" y="175"/>
                      <a:pt x="1564" y="175"/>
                    </a:cubicBezTo>
                    <a:cubicBezTo>
                      <a:pt x="1564" y="39"/>
                      <a:pt x="1564" y="39"/>
                      <a:pt x="1564" y="39"/>
                    </a:cubicBezTo>
                    <a:cubicBezTo>
                      <a:pt x="1564" y="33"/>
                      <a:pt x="1564" y="28"/>
                      <a:pt x="1565" y="24"/>
                    </a:cubicBezTo>
                    <a:cubicBezTo>
                      <a:pt x="1570" y="16"/>
                      <a:pt x="1570" y="16"/>
                      <a:pt x="1570" y="16"/>
                    </a:cubicBezTo>
                    <a:cubicBezTo>
                      <a:pt x="1572" y="14"/>
                      <a:pt x="1576" y="12"/>
                      <a:pt x="1582" y="11"/>
                    </a:cubicBezTo>
                    <a:cubicBezTo>
                      <a:pt x="1582" y="3"/>
                      <a:pt x="1582" y="3"/>
                      <a:pt x="1582" y="3"/>
                    </a:cubicBezTo>
                    <a:cubicBezTo>
                      <a:pt x="1526" y="3"/>
                      <a:pt x="1526" y="3"/>
                      <a:pt x="1526" y="3"/>
                    </a:cubicBezTo>
                    <a:cubicBezTo>
                      <a:pt x="1526" y="11"/>
                      <a:pt x="1526" y="11"/>
                      <a:pt x="1526" y="11"/>
                    </a:cubicBezTo>
                    <a:cubicBezTo>
                      <a:pt x="1531" y="12"/>
                      <a:pt x="1535" y="14"/>
                      <a:pt x="1538" y="16"/>
                    </a:cubicBezTo>
                    <a:cubicBezTo>
                      <a:pt x="1543" y="24"/>
                      <a:pt x="1543" y="24"/>
                      <a:pt x="1543" y="24"/>
                    </a:cubicBezTo>
                    <a:cubicBezTo>
                      <a:pt x="1544" y="28"/>
                      <a:pt x="1544" y="33"/>
                      <a:pt x="1544" y="39"/>
                    </a:cubicBezTo>
                    <a:cubicBezTo>
                      <a:pt x="1544" y="96"/>
                      <a:pt x="1544" y="96"/>
                      <a:pt x="1544" y="96"/>
                    </a:cubicBezTo>
                    <a:cubicBezTo>
                      <a:pt x="1544" y="101"/>
                      <a:pt x="1544" y="107"/>
                      <a:pt x="1544" y="112"/>
                    </a:cubicBezTo>
                    <a:cubicBezTo>
                      <a:pt x="1544" y="118"/>
                      <a:pt x="1545" y="124"/>
                      <a:pt x="1545" y="130"/>
                    </a:cubicBezTo>
                    <a:lnTo>
                      <a:pt x="1544" y="130"/>
                    </a:lnTo>
                    <a:close/>
                    <a:moveTo>
                      <a:pt x="1847" y="39"/>
                    </a:moveTo>
                    <a:cubicBezTo>
                      <a:pt x="1847" y="33"/>
                      <a:pt x="1847" y="28"/>
                      <a:pt x="1848" y="24"/>
                    </a:cubicBezTo>
                    <a:cubicBezTo>
                      <a:pt x="1853" y="16"/>
                      <a:pt x="1853" y="16"/>
                      <a:pt x="1853" y="16"/>
                    </a:cubicBezTo>
                    <a:cubicBezTo>
                      <a:pt x="1855" y="14"/>
                      <a:pt x="1859" y="12"/>
                      <a:pt x="1865" y="11"/>
                    </a:cubicBezTo>
                    <a:cubicBezTo>
                      <a:pt x="1865" y="3"/>
                      <a:pt x="1865" y="3"/>
                      <a:pt x="1865" y="3"/>
                    </a:cubicBezTo>
                    <a:cubicBezTo>
                      <a:pt x="1799" y="3"/>
                      <a:pt x="1799" y="3"/>
                      <a:pt x="1799" y="3"/>
                    </a:cubicBezTo>
                    <a:cubicBezTo>
                      <a:pt x="1799" y="11"/>
                      <a:pt x="1799" y="11"/>
                      <a:pt x="1799" y="11"/>
                    </a:cubicBezTo>
                    <a:cubicBezTo>
                      <a:pt x="1805" y="12"/>
                      <a:pt x="1809" y="14"/>
                      <a:pt x="1812" y="16"/>
                    </a:cubicBezTo>
                    <a:cubicBezTo>
                      <a:pt x="1816" y="24"/>
                      <a:pt x="1816" y="24"/>
                      <a:pt x="1816" y="24"/>
                    </a:cubicBezTo>
                    <a:cubicBezTo>
                      <a:pt x="1817" y="28"/>
                      <a:pt x="1818" y="33"/>
                      <a:pt x="1818" y="39"/>
                    </a:cubicBezTo>
                    <a:cubicBezTo>
                      <a:pt x="1818" y="138"/>
                      <a:pt x="1818" y="138"/>
                      <a:pt x="1818" y="138"/>
                    </a:cubicBezTo>
                    <a:cubicBezTo>
                      <a:pt x="1818" y="144"/>
                      <a:pt x="1817" y="149"/>
                      <a:pt x="1816" y="153"/>
                    </a:cubicBezTo>
                    <a:cubicBezTo>
                      <a:pt x="1811" y="161"/>
                      <a:pt x="1811" y="161"/>
                      <a:pt x="1811" y="161"/>
                    </a:cubicBezTo>
                    <a:cubicBezTo>
                      <a:pt x="1809" y="163"/>
                      <a:pt x="1805" y="165"/>
                      <a:pt x="1799" y="166"/>
                    </a:cubicBezTo>
                    <a:cubicBezTo>
                      <a:pt x="1799" y="174"/>
                      <a:pt x="1799" y="174"/>
                      <a:pt x="1799" y="174"/>
                    </a:cubicBezTo>
                    <a:cubicBezTo>
                      <a:pt x="1865" y="174"/>
                      <a:pt x="1865" y="174"/>
                      <a:pt x="1865" y="174"/>
                    </a:cubicBezTo>
                    <a:cubicBezTo>
                      <a:pt x="1865" y="166"/>
                      <a:pt x="1865" y="166"/>
                      <a:pt x="1865" y="166"/>
                    </a:cubicBezTo>
                    <a:cubicBezTo>
                      <a:pt x="1859" y="165"/>
                      <a:pt x="1856" y="163"/>
                      <a:pt x="1853" y="161"/>
                    </a:cubicBezTo>
                    <a:cubicBezTo>
                      <a:pt x="1848" y="153"/>
                      <a:pt x="1848" y="153"/>
                      <a:pt x="1848" y="153"/>
                    </a:cubicBezTo>
                    <a:cubicBezTo>
                      <a:pt x="1847" y="149"/>
                      <a:pt x="1847" y="144"/>
                      <a:pt x="1847" y="138"/>
                    </a:cubicBezTo>
                    <a:cubicBezTo>
                      <a:pt x="1847" y="91"/>
                      <a:pt x="1847" y="91"/>
                      <a:pt x="1847" y="91"/>
                    </a:cubicBezTo>
                    <a:cubicBezTo>
                      <a:pt x="1853" y="91"/>
                      <a:pt x="1853" y="91"/>
                      <a:pt x="1853" y="91"/>
                    </a:cubicBezTo>
                    <a:cubicBezTo>
                      <a:pt x="1860" y="92"/>
                      <a:pt x="1860" y="92"/>
                      <a:pt x="1860" y="92"/>
                    </a:cubicBezTo>
                    <a:cubicBezTo>
                      <a:pt x="1864" y="93"/>
                      <a:pt x="1864" y="93"/>
                      <a:pt x="1864" y="93"/>
                    </a:cubicBezTo>
                    <a:cubicBezTo>
                      <a:pt x="1867" y="95"/>
                      <a:pt x="1867" y="95"/>
                      <a:pt x="1867" y="95"/>
                    </a:cubicBezTo>
                    <a:cubicBezTo>
                      <a:pt x="1870" y="98"/>
                      <a:pt x="1870" y="98"/>
                      <a:pt x="1870" y="98"/>
                    </a:cubicBezTo>
                    <a:cubicBezTo>
                      <a:pt x="1874" y="102"/>
                      <a:pt x="1874" y="102"/>
                      <a:pt x="1874" y="102"/>
                    </a:cubicBezTo>
                    <a:cubicBezTo>
                      <a:pt x="1902" y="139"/>
                      <a:pt x="1902" y="139"/>
                      <a:pt x="1902" y="139"/>
                    </a:cubicBezTo>
                    <a:cubicBezTo>
                      <a:pt x="1906" y="145"/>
                      <a:pt x="1909" y="149"/>
                      <a:pt x="1910" y="151"/>
                    </a:cubicBezTo>
                    <a:cubicBezTo>
                      <a:pt x="1911" y="158"/>
                      <a:pt x="1911" y="158"/>
                      <a:pt x="1911" y="158"/>
                    </a:cubicBezTo>
                    <a:cubicBezTo>
                      <a:pt x="1909" y="164"/>
                      <a:pt x="1909" y="164"/>
                      <a:pt x="1909" y="164"/>
                    </a:cubicBezTo>
                    <a:cubicBezTo>
                      <a:pt x="1901" y="166"/>
                      <a:pt x="1901" y="166"/>
                      <a:pt x="1901" y="166"/>
                    </a:cubicBezTo>
                    <a:cubicBezTo>
                      <a:pt x="1901" y="174"/>
                      <a:pt x="1901" y="174"/>
                      <a:pt x="1901" y="174"/>
                    </a:cubicBezTo>
                    <a:cubicBezTo>
                      <a:pt x="1969" y="174"/>
                      <a:pt x="1969" y="174"/>
                      <a:pt x="1969" y="174"/>
                    </a:cubicBezTo>
                    <a:cubicBezTo>
                      <a:pt x="1969" y="166"/>
                      <a:pt x="1969" y="166"/>
                      <a:pt x="1969" y="166"/>
                    </a:cubicBezTo>
                    <a:cubicBezTo>
                      <a:pt x="1964" y="165"/>
                      <a:pt x="1960" y="164"/>
                      <a:pt x="1957" y="162"/>
                    </a:cubicBezTo>
                    <a:cubicBezTo>
                      <a:pt x="1950" y="156"/>
                      <a:pt x="1950" y="156"/>
                      <a:pt x="1950" y="156"/>
                    </a:cubicBezTo>
                    <a:cubicBezTo>
                      <a:pt x="1947" y="153"/>
                      <a:pt x="1944" y="150"/>
                      <a:pt x="1940" y="144"/>
                    </a:cubicBezTo>
                    <a:cubicBezTo>
                      <a:pt x="1890" y="79"/>
                      <a:pt x="1890" y="79"/>
                      <a:pt x="1890" y="79"/>
                    </a:cubicBezTo>
                    <a:cubicBezTo>
                      <a:pt x="1937" y="31"/>
                      <a:pt x="1937" y="31"/>
                      <a:pt x="1937" y="31"/>
                    </a:cubicBezTo>
                    <a:cubicBezTo>
                      <a:pt x="1945" y="24"/>
                      <a:pt x="1951" y="18"/>
                      <a:pt x="1955" y="16"/>
                    </a:cubicBezTo>
                    <a:cubicBezTo>
                      <a:pt x="1959" y="13"/>
                      <a:pt x="1964" y="11"/>
                      <a:pt x="1968" y="11"/>
                    </a:cubicBezTo>
                    <a:cubicBezTo>
                      <a:pt x="1968" y="3"/>
                      <a:pt x="1968" y="3"/>
                      <a:pt x="1968" y="3"/>
                    </a:cubicBezTo>
                    <a:cubicBezTo>
                      <a:pt x="1898" y="3"/>
                      <a:pt x="1898" y="3"/>
                      <a:pt x="1898" y="3"/>
                    </a:cubicBezTo>
                    <a:cubicBezTo>
                      <a:pt x="1898" y="11"/>
                      <a:pt x="1898" y="11"/>
                      <a:pt x="1898" y="11"/>
                    </a:cubicBezTo>
                    <a:cubicBezTo>
                      <a:pt x="1903" y="11"/>
                      <a:pt x="1906" y="12"/>
                      <a:pt x="1909" y="14"/>
                    </a:cubicBezTo>
                    <a:cubicBezTo>
                      <a:pt x="1912" y="23"/>
                      <a:pt x="1912" y="23"/>
                      <a:pt x="1912" y="23"/>
                    </a:cubicBezTo>
                    <a:cubicBezTo>
                      <a:pt x="1910" y="32"/>
                      <a:pt x="1910" y="32"/>
                      <a:pt x="1910" y="32"/>
                    </a:cubicBezTo>
                    <a:cubicBezTo>
                      <a:pt x="1909" y="35"/>
                      <a:pt x="1907" y="38"/>
                      <a:pt x="1904" y="42"/>
                    </a:cubicBezTo>
                    <a:cubicBezTo>
                      <a:pt x="1901" y="46"/>
                      <a:pt x="1896" y="52"/>
                      <a:pt x="1889" y="59"/>
                    </a:cubicBezTo>
                    <a:cubicBezTo>
                      <a:pt x="1882" y="66"/>
                      <a:pt x="1877" y="70"/>
                      <a:pt x="1873" y="73"/>
                    </a:cubicBezTo>
                    <a:cubicBezTo>
                      <a:pt x="1864" y="78"/>
                      <a:pt x="1864" y="78"/>
                      <a:pt x="1864" y="78"/>
                    </a:cubicBezTo>
                    <a:cubicBezTo>
                      <a:pt x="1861" y="79"/>
                      <a:pt x="1857" y="79"/>
                      <a:pt x="1851" y="79"/>
                    </a:cubicBezTo>
                    <a:cubicBezTo>
                      <a:pt x="1847" y="79"/>
                      <a:pt x="1847" y="79"/>
                      <a:pt x="1847" y="79"/>
                    </a:cubicBezTo>
                    <a:lnTo>
                      <a:pt x="1847" y="39"/>
                    </a:lnTo>
                    <a:close/>
                    <a:moveTo>
                      <a:pt x="2173" y="3"/>
                    </a:moveTo>
                    <a:cubicBezTo>
                      <a:pt x="2173" y="11"/>
                      <a:pt x="2173" y="11"/>
                      <a:pt x="2173" y="11"/>
                    </a:cubicBezTo>
                    <a:cubicBezTo>
                      <a:pt x="2179" y="12"/>
                      <a:pt x="2183" y="14"/>
                      <a:pt x="2185" y="16"/>
                    </a:cubicBezTo>
                    <a:cubicBezTo>
                      <a:pt x="2190" y="24"/>
                      <a:pt x="2190" y="24"/>
                      <a:pt x="2190" y="24"/>
                    </a:cubicBezTo>
                    <a:cubicBezTo>
                      <a:pt x="2191" y="28"/>
                      <a:pt x="2191" y="33"/>
                      <a:pt x="2191" y="39"/>
                    </a:cubicBezTo>
                    <a:cubicBezTo>
                      <a:pt x="2191" y="138"/>
                      <a:pt x="2191" y="138"/>
                      <a:pt x="2191" y="138"/>
                    </a:cubicBezTo>
                    <a:cubicBezTo>
                      <a:pt x="2191" y="144"/>
                      <a:pt x="2191" y="149"/>
                      <a:pt x="2190" y="153"/>
                    </a:cubicBezTo>
                    <a:cubicBezTo>
                      <a:pt x="2185" y="161"/>
                      <a:pt x="2185" y="161"/>
                      <a:pt x="2185" y="161"/>
                    </a:cubicBezTo>
                    <a:cubicBezTo>
                      <a:pt x="2182" y="163"/>
                      <a:pt x="2178" y="165"/>
                      <a:pt x="2173" y="166"/>
                    </a:cubicBezTo>
                    <a:cubicBezTo>
                      <a:pt x="2173" y="174"/>
                      <a:pt x="2173" y="174"/>
                      <a:pt x="2173" y="174"/>
                    </a:cubicBezTo>
                    <a:cubicBezTo>
                      <a:pt x="2299" y="174"/>
                      <a:pt x="2299" y="174"/>
                      <a:pt x="2299" y="174"/>
                    </a:cubicBezTo>
                    <a:cubicBezTo>
                      <a:pt x="2302" y="120"/>
                      <a:pt x="2302" y="120"/>
                      <a:pt x="2302" y="120"/>
                    </a:cubicBezTo>
                    <a:cubicBezTo>
                      <a:pt x="2287" y="120"/>
                      <a:pt x="2287" y="120"/>
                      <a:pt x="2287" y="120"/>
                    </a:cubicBezTo>
                    <a:cubicBezTo>
                      <a:pt x="2284" y="131"/>
                      <a:pt x="2282" y="139"/>
                      <a:pt x="2280" y="144"/>
                    </a:cubicBezTo>
                    <a:cubicBezTo>
                      <a:pt x="2278" y="148"/>
                      <a:pt x="2276" y="152"/>
                      <a:pt x="2273" y="154"/>
                    </a:cubicBezTo>
                    <a:cubicBezTo>
                      <a:pt x="2265" y="159"/>
                      <a:pt x="2265" y="159"/>
                      <a:pt x="2265" y="159"/>
                    </a:cubicBezTo>
                    <a:cubicBezTo>
                      <a:pt x="2262" y="160"/>
                      <a:pt x="2257" y="160"/>
                      <a:pt x="2252" y="160"/>
                    </a:cubicBezTo>
                    <a:cubicBezTo>
                      <a:pt x="2220" y="160"/>
                      <a:pt x="2220" y="160"/>
                      <a:pt x="2220" y="160"/>
                    </a:cubicBezTo>
                    <a:cubicBezTo>
                      <a:pt x="2220" y="39"/>
                      <a:pt x="2220" y="39"/>
                      <a:pt x="2220" y="39"/>
                    </a:cubicBezTo>
                    <a:cubicBezTo>
                      <a:pt x="2220" y="33"/>
                      <a:pt x="2220" y="28"/>
                      <a:pt x="2221" y="24"/>
                    </a:cubicBezTo>
                    <a:cubicBezTo>
                      <a:pt x="2226" y="16"/>
                      <a:pt x="2226" y="16"/>
                      <a:pt x="2226" y="16"/>
                    </a:cubicBezTo>
                    <a:cubicBezTo>
                      <a:pt x="2228" y="14"/>
                      <a:pt x="2233" y="12"/>
                      <a:pt x="2238" y="11"/>
                    </a:cubicBezTo>
                    <a:cubicBezTo>
                      <a:pt x="2238" y="3"/>
                      <a:pt x="2238" y="3"/>
                      <a:pt x="2238" y="3"/>
                    </a:cubicBezTo>
                    <a:lnTo>
                      <a:pt x="2173" y="3"/>
                    </a:lnTo>
                    <a:close/>
                    <a:moveTo>
                      <a:pt x="2580" y="166"/>
                    </a:moveTo>
                    <a:cubicBezTo>
                      <a:pt x="2575" y="165"/>
                      <a:pt x="2571" y="163"/>
                      <a:pt x="2568" y="161"/>
                    </a:cubicBezTo>
                    <a:cubicBezTo>
                      <a:pt x="2563" y="153"/>
                      <a:pt x="2563" y="153"/>
                      <a:pt x="2563" y="153"/>
                    </a:cubicBezTo>
                    <a:cubicBezTo>
                      <a:pt x="2562" y="149"/>
                      <a:pt x="2562" y="144"/>
                      <a:pt x="2562" y="138"/>
                    </a:cubicBezTo>
                    <a:cubicBezTo>
                      <a:pt x="2562" y="39"/>
                      <a:pt x="2562" y="39"/>
                      <a:pt x="2562" y="39"/>
                    </a:cubicBezTo>
                    <a:cubicBezTo>
                      <a:pt x="2562" y="33"/>
                      <a:pt x="2562" y="28"/>
                      <a:pt x="2563" y="24"/>
                    </a:cubicBezTo>
                    <a:cubicBezTo>
                      <a:pt x="2568" y="16"/>
                      <a:pt x="2568" y="16"/>
                      <a:pt x="2568" y="16"/>
                    </a:cubicBezTo>
                    <a:cubicBezTo>
                      <a:pt x="2570" y="14"/>
                      <a:pt x="2574" y="12"/>
                      <a:pt x="2580" y="11"/>
                    </a:cubicBezTo>
                    <a:cubicBezTo>
                      <a:pt x="2580" y="3"/>
                      <a:pt x="2580" y="3"/>
                      <a:pt x="2580" y="3"/>
                    </a:cubicBezTo>
                    <a:cubicBezTo>
                      <a:pt x="2515" y="3"/>
                      <a:pt x="2515" y="3"/>
                      <a:pt x="2515" y="3"/>
                    </a:cubicBezTo>
                    <a:cubicBezTo>
                      <a:pt x="2515" y="11"/>
                      <a:pt x="2515" y="11"/>
                      <a:pt x="2515" y="11"/>
                    </a:cubicBezTo>
                    <a:cubicBezTo>
                      <a:pt x="2521" y="12"/>
                      <a:pt x="2525" y="14"/>
                      <a:pt x="2527" y="16"/>
                    </a:cubicBezTo>
                    <a:cubicBezTo>
                      <a:pt x="2532" y="24"/>
                      <a:pt x="2532" y="24"/>
                      <a:pt x="2532" y="24"/>
                    </a:cubicBezTo>
                    <a:cubicBezTo>
                      <a:pt x="2533" y="28"/>
                      <a:pt x="2533" y="33"/>
                      <a:pt x="2533" y="39"/>
                    </a:cubicBezTo>
                    <a:cubicBezTo>
                      <a:pt x="2533" y="138"/>
                      <a:pt x="2533" y="138"/>
                      <a:pt x="2533" y="138"/>
                    </a:cubicBezTo>
                    <a:cubicBezTo>
                      <a:pt x="2533" y="144"/>
                      <a:pt x="2533" y="149"/>
                      <a:pt x="2532" y="153"/>
                    </a:cubicBezTo>
                    <a:cubicBezTo>
                      <a:pt x="2527" y="161"/>
                      <a:pt x="2527" y="161"/>
                      <a:pt x="2527" y="161"/>
                    </a:cubicBezTo>
                    <a:cubicBezTo>
                      <a:pt x="2524" y="163"/>
                      <a:pt x="2520" y="165"/>
                      <a:pt x="2515" y="166"/>
                    </a:cubicBezTo>
                    <a:cubicBezTo>
                      <a:pt x="2515" y="174"/>
                      <a:pt x="2515" y="174"/>
                      <a:pt x="2515" y="174"/>
                    </a:cubicBezTo>
                    <a:cubicBezTo>
                      <a:pt x="2580" y="174"/>
                      <a:pt x="2580" y="174"/>
                      <a:pt x="2580" y="174"/>
                    </a:cubicBezTo>
                    <a:lnTo>
                      <a:pt x="2580" y="166"/>
                    </a:lnTo>
                    <a:close/>
                    <a:moveTo>
                      <a:pt x="2845" y="39"/>
                    </a:moveTo>
                    <a:cubicBezTo>
                      <a:pt x="2845" y="33"/>
                      <a:pt x="2845" y="28"/>
                      <a:pt x="2846" y="24"/>
                    </a:cubicBezTo>
                    <a:cubicBezTo>
                      <a:pt x="2851" y="16"/>
                      <a:pt x="2851" y="16"/>
                      <a:pt x="2851" y="16"/>
                    </a:cubicBezTo>
                    <a:cubicBezTo>
                      <a:pt x="2853" y="14"/>
                      <a:pt x="2857" y="12"/>
                      <a:pt x="2863" y="11"/>
                    </a:cubicBezTo>
                    <a:cubicBezTo>
                      <a:pt x="2863" y="3"/>
                      <a:pt x="2863" y="3"/>
                      <a:pt x="2863" y="3"/>
                    </a:cubicBezTo>
                    <a:cubicBezTo>
                      <a:pt x="2798" y="3"/>
                      <a:pt x="2798" y="3"/>
                      <a:pt x="2798" y="3"/>
                    </a:cubicBezTo>
                    <a:cubicBezTo>
                      <a:pt x="2798" y="11"/>
                      <a:pt x="2798" y="11"/>
                      <a:pt x="2798" y="11"/>
                    </a:cubicBezTo>
                    <a:cubicBezTo>
                      <a:pt x="2803" y="12"/>
                      <a:pt x="2808" y="14"/>
                      <a:pt x="2810" y="16"/>
                    </a:cubicBezTo>
                    <a:cubicBezTo>
                      <a:pt x="2815" y="24"/>
                      <a:pt x="2815" y="24"/>
                      <a:pt x="2815" y="24"/>
                    </a:cubicBezTo>
                    <a:cubicBezTo>
                      <a:pt x="2815" y="28"/>
                      <a:pt x="2816" y="33"/>
                      <a:pt x="2816" y="39"/>
                    </a:cubicBezTo>
                    <a:cubicBezTo>
                      <a:pt x="2816" y="165"/>
                      <a:pt x="2816" y="165"/>
                      <a:pt x="2816" y="165"/>
                    </a:cubicBezTo>
                    <a:cubicBezTo>
                      <a:pt x="2816" y="174"/>
                      <a:pt x="2815" y="181"/>
                      <a:pt x="2814" y="186"/>
                    </a:cubicBezTo>
                    <a:cubicBezTo>
                      <a:pt x="2813" y="191"/>
                      <a:pt x="2811" y="195"/>
                      <a:pt x="2808" y="199"/>
                    </a:cubicBezTo>
                    <a:cubicBezTo>
                      <a:pt x="2800" y="206"/>
                      <a:pt x="2800" y="206"/>
                      <a:pt x="2800" y="206"/>
                    </a:cubicBezTo>
                    <a:cubicBezTo>
                      <a:pt x="2796" y="208"/>
                      <a:pt x="2791" y="211"/>
                      <a:pt x="2785" y="213"/>
                    </a:cubicBezTo>
                    <a:cubicBezTo>
                      <a:pt x="2790" y="228"/>
                      <a:pt x="2790" y="228"/>
                      <a:pt x="2790" y="228"/>
                    </a:cubicBezTo>
                    <a:cubicBezTo>
                      <a:pt x="2804" y="224"/>
                      <a:pt x="2815" y="219"/>
                      <a:pt x="2823" y="213"/>
                    </a:cubicBezTo>
                    <a:cubicBezTo>
                      <a:pt x="2831" y="207"/>
                      <a:pt x="2836" y="199"/>
                      <a:pt x="2840" y="190"/>
                    </a:cubicBezTo>
                    <a:cubicBezTo>
                      <a:pt x="2843" y="181"/>
                      <a:pt x="2845" y="170"/>
                      <a:pt x="2845" y="156"/>
                    </a:cubicBezTo>
                    <a:lnTo>
                      <a:pt x="2845" y="39"/>
                    </a:lnTo>
                    <a:close/>
                    <a:moveTo>
                      <a:pt x="3128" y="39"/>
                    </a:moveTo>
                    <a:cubicBezTo>
                      <a:pt x="3128" y="33"/>
                      <a:pt x="3128" y="28"/>
                      <a:pt x="3129" y="24"/>
                    </a:cubicBezTo>
                    <a:cubicBezTo>
                      <a:pt x="3134" y="16"/>
                      <a:pt x="3134" y="16"/>
                      <a:pt x="3134" y="16"/>
                    </a:cubicBezTo>
                    <a:cubicBezTo>
                      <a:pt x="3136" y="14"/>
                      <a:pt x="3140" y="12"/>
                      <a:pt x="3146" y="11"/>
                    </a:cubicBezTo>
                    <a:cubicBezTo>
                      <a:pt x="3146" y="3"/>
                      <a:pt x="3146" y="3"/>
                      <a:pt x="3146" y="3"/>
                    </a:cubicBezTo>
                    <a:cubicBezTo>
                      <a:pt x="3080" y="3"/>
                      <a:pt x="3080" y="3"/>
                      <a:pt x="3080" y="3"/>
                    </a:cubicBezTo>
                    <a:cubicBezTo>
                      <a:pt x="3080" y="11"/>
                      <a:pt x="3080" y="11"/>
                      <a:pt x="3080" y="11"/>
                    </a:cubicBezTo>
                    <a:cubicBezTo>
                      <a:pt x="3086" y="12"/>
                      <a:pt x="3090" y="14"/>
                      <a:pt x="3093" y="16"/>
                    </a:cubicBezTo>
                    <a:cubicBezTo>
                      <a:pt x="3097" y="24"/>
                      <a:pt x="3097" y="24"/>
                      <a:pt x="3097" y="24"/>
                    </a:cubicBezTo>
                    <a:cubicBezTo>
                      <a:pt x="3098" y="28"/>
                      <a:pt x="3099" y="33"/>
                      <a:pt x="3099" y="39"/>
                    </a:cubicBezTo>
                    <a:cubicBezTo>
                      <a:pt x="3099" y="138"/>
                      <a:pt x="3099" y="138"/>
                      <a:pt x="3099" y="138"/>
                    </a:cubicBezTo>
                    <a:cubicBezTo>
                      <a:pt x="3099" y="144"/>
                      <a:pt x="3098" y="149"/>
                      <a:pt x="3097" y="153"/>
                    </a:cubicBezTo>
                    <a:cubicBezTo>
                      <a:pt x="3092" y="161"/>
                      <a:pt x="3092" y="161"/>
                      <a:pt x="3092" y="161"/>
                    </a:cubicBezTo>
                    <a:cubicBezTo>
                      <a:pt x="3090" y="163"/>
                      <a:pt x="3086" y="165"/>
                      <a:pt x="3080" y="166"/>
                    </a:cubicBezTo>
                    <a:cubicBezTo>
                      <a:pt x="3080" y="174"/>
                      <a:pt x="3080" y="174"/>
                      <a:pt x="3080" y="174"/>
                    </a:cubicBezTo>
                    <a:cubicBezTo>
                      <a:pt x="3146" y="174"/>
                      <a:pt x="3146" y="174"/>
                      <a:pt x="3146" y="174"/>
                    </a:cubicBezTo>
                    <a:cubicBezTo>
                      <a:pt x="3146" y="166"/>
                      <a:pt x="3146" y="166"/>
                      <a:pt x="3146" y="166"/>
                    </a:cubicBezTo>
                    <a:cubicBezTo>
                      <a:pt x="3141" y="165"/>
                      <a:pt x="3137" y="163"/>
                      <a:pt x="3134" y="161"/>
                    </a:cubicBezTo>
                    <a:cubicBezTo>
                      <a:pt x="3129" y="153"/>
                      <a:pt x="3129" y="153"/>
                      <a:pt x="3129" y="153"/>
                    </a:cubicBezTo>
                    <a:cubicBezTo>
                      <a:pt x="3128" y="149"/>
                      <a:pt x="3128" y="144"/>
                      <a:pt x="3128" y="138"/>
                    </a:cubicBezTo>
                    <a:cubicBezTo>
                      <a:pt x="3128" y="91"/>
                      <a:pt x="3128" y="91"/>
                      <a:pt x="3128" y="91"/>
                    </a:cubicBezTo>
                    <a:cubicBezTo>
                      <a:pt x="3134" y="91"/>
                      <a:pt x="3134" y="91"/>
                      <a:pt x="3134" y="91"/>
                    </a:cubicBezTo>
                    <a:cubicBezTo>
                      <a:pt x="3141" y="92"/>
                      <a:pt x="3141" y="92"/>
                      <a:pt x="3141" y="92"/>
                    </a:cubicBezTo>
                    <a:cubicBezTo>
                      <a:pt x="3145" y="93"/>
                      <a:pt x="3145" y="93"/>
                      <a:pt x="3145" y="93"/>
                    </a:cubicBezTo>
                    <a:cubicBezTo>
                      <a:pt x="3148" y="95"/>
                      <a:pt x="3148" y="95"/>
                      <a:pt x="3148" y="95"/>
                    </a:cubicBezTo>
                    <a:cubicBezTo>
                      <a:pt x="3151" y="98"/>
                      <a:pt x="3151" y="98"/>
                      <a:pt x="3151" y="98"/>
                    </a:cubicBezTo>
                    <a:cubicBezTo>
                      <a:pt x="3155" y="102"/>
                      <a:pt x="3155" y="102"/>
                      <a:pt x="3155" y="102"/>
                    </a:cubicBezTo>
                    <a:cubicBezTo>
                      <a:pt x="3183" y="139"/>
                      <a:pt x="3183" y="139"/>
                      <a:pt x="3183" y="139"/>
                    </a:cubicBezTo>
                    <a:cubicBezTo>
                      <a:pt x="3187" y="145"/>
                      <a:pt x="3190" y="149"/>
                      <a:pt x="3191" y="151"/>
                    </a:cubicBezTo>
                    <a:cubicBezTo>
                      <a:pt x="3192" y="158"/>
                      <a:pt x="3192" y="158"/>
                      <a:pt x="3192" y="158"/>
                    </a:cubicBezTo>
                    <a:cubicBezTo>
                      <a:pt x="3190" y="164"/>
                      <a:pt x="3190" y="164"/>
                      <a:pt x="3190" y="164"/>
                    </a:cubicBezTo>
                    <a:cubicBezTo>
                      <a:pt x="3182" y="166"/>
                      <a:pt x="3182" y="166"/>
                      <a:pt x="3182" y="166"/>
                    </a:cubicBezTo>
                    <a:cubicBezTo>
                      <a:pt x="3182" y="174"/>
                      <a:pt x="3182" y="174"/>
                      <a:pt x="3182" y="174"/>
                    </a:cubicBezTo>
                    <a:cubicBezTo>
                      <a:pt x="3250" y="174"/>
                      <a:pt x="3250" y="174"/>
                      <a:pt x="3250" y="174"/>
                    </a:cubicBezTo>
                    <a:cubicBezTo>
                      <a:pt x="3250" y="166"/>
                      <a:pt x="3250" y="166"/>
                      <a:pt x="3250" y="166"/>
                    </a:cubicBezTo>
                    <a:cubicBezTo>
                      <a:pt x="3245" y="165"/>
                      <a:pt x="3241" y="164"/>
                      <a:pt x="3238" y="162"/>
                    </a:cubicBezTo>
                    <a:cubicBezTo>
                      <a:pt x="3231" y="156"/>
                      <a:pt x="3231" y="156"/>
                      <a:pt x="3231" y="156"/>
                    </a:cubicBezTo>
                    <a:cubicBezTo>
                      <a:pt x="3228" y="153"/>
                      <a:pt x="3225" y="150"/>
                      <a:pt x="3221" y="144"/>
                    </a:cubicBezTo>
                    <a:cubicBezTo>
                      <a:pt x="3171" y="79"/>
                      <a:pt x="3171" y="79"/>
                      <a:pt x="3171" y="79"/>
                    </a:cubicBezTo>
                    <a:cubicBezTo>
                      <a:pt x="3218" y="31"/>
                      <a:pt x="3218" y="31"/>
                      <a:pt x="3218" y="31"/>
                    </a:cubicBezTo>
                    <a:cubicBezTo>
                      <a:pt x="3226" y="24"/>
                      <a:pt x="3232" y="18"/>
                      <a:pt x="3236" y="16"/>
                    </a:cubicBezTo>
                    <a:cubicBezTo>
                      <a:pt x="3240" y="13"/>
                      <a:pt x="3245" y="11"/>
                      <a:pt x="3249" y="11"/>
                    </a:cubicBezTo>
                    <a:cubicBezTo>
                      <a:pt x="3249" y="3"/>
                      <a:pt x="3249" y="3"/>
                      <a:pt x="3249" y="3"/>
                    </a:cubicBezTo>
                    <a:cubicBezTo>
                      <a:pt x="3179" y="3"/>
                      <a:pt x="3179" y="3"/>
                      <a:pt x="3179" y="3"/>
                    </a:cubicBezTo>
                    <a:cubicBezTo>
                      <a:pt x="3179" y="11"/>
                      <a:pt x="3179" y="11"/>
                      <a:pt x="3179" y="11"/>
                    </a:cubicBezTo>
                    <a:cubicBezTo>
                      <a:pt x="3184" y="11"/>
                      <a:pt x="3187" y="12"/>
                      <a:pt x="3190" y="14"/>
                    </a:cubicBezTo>
                    <a:cubicBezTo>
                      <a:pt x="3193" y="23"/>
                      <a:pt x="3193" y="23"/>
                      <a:pt x="3193" y="23"/>
                    </a:cubicBezTo>
                    <a:cubicBezTo>
                      <a:pt x="3191" y="32"/>
                      <a:pt x="3191" y="32"/>
                      <a:pt x="3191" y="32"/>
                    </a:cubicBezTo>
                    <a:cubicBezTo>
                      <a:pt x="3190" y="35"/>
                      <a:pt x="3188" y="38"/>
                      <a:pt x="3185" y="42"/>
                    </a:cubicBezTo>
                    <a:cubicBezTo>
                      <a:pt x="3182" y="46"/>
                      <a:pt x="3177" y="52"/>
                      <a:pt x="3170" y="59"/>
                    </a:cubicBezTo>
                    <a:cubicBezTo>
                      <a:pt x="3163" y="66"/>
                      <a:pt x="3158" y="70"/>
                      <a:pt x="3154" y="73"/>
                    </a:cubicBezTo>
                    <a:cubicBezTo>
                      <a:pt x="3145" y="78"/>
                      <a:pt x="3145" y="78"/>
                      <a:pt x="3145" y="78"/>
                    </a:cubicBezTo>
                    <a:cubicBezTo>
                      <a:pt x="3142" y="79"/>
                      <a:pt x="3138" y="79"/>
                      <a:pt x="3132" y="79"/>
                    </a:cubicBezTo>
                    <a:cubicBezTo>
                      <a:pt x="3128" y="79"/>
                      <a:pt x="3128" y="79"/>
                      <a:pt x="3128" y="79"/>
                    </a:cubicBezTo>
                    <a:lnTo>
                      <a:pt x="3128" y="39"/>
                    </a:lnTo>
                    <a:close/>
                    <a:moveTo>
                      <a:pt x="3544" y="16"/>
                    </a:moveTo>
                    <a:cubicBezTo>
                      <a:pt x="3550" y="16"/>
                      <a:pt x="3554" y="17"/>
                      <a:pt x="3558" y="18"/>
                    </a:cubicBezTo>
                    <a:cubicBezTo>
                      <a:pt x="3561" y="20"/>
                      <a:pt x="3564" y="22"/>
                      <a:pt x="3566" y="26"/>
                    </a:cubicBezTo>
                    <a:cubicBezTo>
                      <a:pt x="3569" y="30"/>
                      <a:pt x="3571" y="35"/>
                      <a:pt x="3574" y="43"/>
                    </a:cubicBezTo>
                    <a:cubicBezTo>
                      <a:pt x="3589" y="43"/>
                      <a:pt x="3589" y="43"/>
                      <a:pt x="3589" y="43"/>
                    </a:cubicBezTo>
                    <a:cubicBezTo>
                      <a:pt x="3589" y="3"/>
                      <a:pt x="3589" y="3"/>
                      <a:pt x="3589" y="3"/>
                    </a:cubicBezTo>
                    <a:cubicBezTo>
                      <a:pt x="3454" y="3"/>
                      <a:pt x="3454" y="3"/>
                      <a:pt x="3454" y="3"/>
                    </a:cubicBezTo>
                    <a:cubicBezTo>
                      <a:pt x="3454" y="11"/>
                      <a:pt x="3454" y="11"/>
                      <a:pt x="3454" y="11"/>
                    </a:cubicBezTo>
                    <a:cubicBezTo>
                      <a:pt x="3460" y="12"/>
                      <a:pt x="3464" y="14"/>
                      <a:pt x="3466" y="16"/>
                    </a:cubicBezTo>
                    <a:cubicBezTo>
                      <a:pt x="3471" y="24"/>
                      <a:pt x="3471" y="24"/>
                      <a:pt x="3471" y="24"/>
                    </a:cubicBezTo>
                    <a:cubicBezTo>
                      <a:pt x="3472" y="28"/>
                      <a:pt x="3472" y="33"/>
                      <a:pt x="3472" y="39"/>
                    </a:cubicBezTo>
                    <a:cubicBezTo>
                      <a:pt x="3472" y="138"/>
                      <a:pt x="3472" y="138"/>
                      <a:pt x="3472" y="138"/>
                    </a:cubicBezTo>
                    <a:cubicBezTo>
                      <a:pt x="3472" y="144"/>
                      <a:pt x="3472" y="149"/>
                      <a:pt x="3471" y="153"/>
                    </a:cubicBezTo>
                    <a:cubicBezTo>
                      <a:pt x="3466" y="161"/>
                      <a:pt x="3466" y="161"/>
                      <a:pt x="3466" y="161"/>
                    </a:cubicBezTo>
                    <a:cubicBezTo>
                      <a:pt x="3463" y="163"/>
                      <a:pt x="3459" y="165"/>
                      <a:pt x="3454" y="166"/>
                    </a:cubicBezTo>
                    <a:cubicBezTo>
                      <a:pt x="3454" y="174"/>
                      <a:pt x="3454" y="174"/>
                      <a:pt x="3454" y="174"/>
                    </a:cubicBezTo>
                    <a:cubicBezTo>
                      <a:pt x="3589" y="174"/>
                      <a:pt x="3589" y="174"/>
                      <a:pt x="3589" y="174"/>
                    </a:cubicBezTo>
                    <a:cubicBezTo>
                      <a:pt x="3592" y="128"/>
                      <a:pt x="3592" y="128"/>
                      <a:pt x="3592" y="128"/>
                    </a:cubicBezTo>
                    <a:cubicBezTo>
                      <a:pt x="3577" y="128"/>
                      <a:pt x="3577" y="128"/>
                      <a:pt x="3577" y="128"/>
                    </a:cubicBezTo>
                    <a:cubicBezTo>
                      <a:pt x="3574" y="137"/>
                      <a:pt x="3571" y="144"/>
                      <a:pt x="3569" y="147"/>
                    </a:cubicBezTo>
                    <a:cubicBezTo>
                      <a:pt x="3567" y="151"/>
                      <a:pt x="3565" y="154"/>
                      <a:pt x="3563" y="156"/>
                    </a:cubicBezTo>
                    <a:cubicBezTo>
                      <a:pt x="3555" y="160"/>
                      <a:pt x="3555" y="160"/>
                      <a:pt x="3555" y="160"/>
                    </a:cubicBezTo>
                    <a:cubicBezTo>
                      <a:pt x="3551" y="160"/>
                      <a:pt x="3547" y="161"/>
                      <a:pt x="3542" y="161"/>
                    </a:cubicBezTo>
                    <a:cubicBezTo>
                      <a:pt x="3501" y="161"/>
                      <a:pt x="3501" y="161"/>
                      <a:pt x="3501" y="161"/>
                    </a:cubicBezTo>
                    <a:cubicBezTo>
                      <a:pt x="3501" y="92"/>
                      <a:pt x="3501" y="92"/>
                      <a:pt x="3501" y="92"/>
                    </a:cubicBezTo>
                    <a:cubicBezTo>
                      <a:pt x="3527" y="92"/>
                      <a:pt x="3527" y="92"/>
                      <a:pt x="3527" y="92"/>
                    </a:cubicBezTo>
                    <a:cubicBezTo>
                      <a:pt x="3532" y="92"/>
                      <a:pt x="3535" y="92"/>
                      <a:pt x="3538" y="94"/>
                    </a:cubicBezTo>
                    <a:cubicBezTo>
                      <a:pt x="3543" y="99"/>
                      <a:pt x="3543" y="99"/>
                      <a:pt x="3543" y="99"/>
                    </a:cubicBezTo>
                    <a:cubicBezTo>
                      <a:pt x="3545" y="102"/>
                      <a:pt x="3546" y="106"/>
                      <a:pt x="3547" y="110"/>
                    </a:cubicBezTo>
                    <a:cubicBezTo>
                      <a:pt x="3562" y="110"/>
                      <a:pt x="3562" y="110"/>
                      <a:pt x="3562" y="110"/>
                    </a:cubicBezTo>
                    <a:cubicBezTo>
                      <a:pt x="3562" y="60"/>
                      <a:pt x="3562" y="60"/>
                      <a:pt x="3562" y="60"/>
                    </a:cubicBezTo>
                    <a:cubicBezTo>
                      <a:pt x="3547" y="60"/>
                      <a:pt x="3547" y="60"/>
                      <a:pt x="3547" y="60"/>
                    </a:cubicBezTo>
                    <a:cubicBezTo>
                      <a:pt x="3546" y="65"/>
                      <a:pt x="3544" y="69"/>
                      <a:pt x="3543" y="71"/>
                    </a:cubicBezTo>
                    <a:cubicBezTo>
                      <a:pt x="3537" y="77"/>
                      <a:pt x="3537" y="77"/>
                      <a:pt x="3537" y="77"/>
                    </a:cubicBezTo>
                    <a:cubicBezTo>
                      <a:pt x="3535" y="78"/>
                      <a:pt x="3531" y="78"/>
                      <a:pt x="3527" y="78"/>
                    </a:cubicBezTo>
                    <a:cubicBezTo>
                      <a:pt x="3501" y="78"/>
                      <a:pt x="3501" y="78"/>
                      <a:pt x="3501" y="78"/>
                    </a:cubicBezTo>
                    <a:cubicBezTo>
                      <a:pt x="3501" y="16"/>
                      <a:pt x="3501" y="16"/>
                      <a:pt x="3501" y="16"/>
                    </a:cubicBezTo>
                    <a:lnTo>
                      <a:pt x="3544" y="16"/>
                    </a:lnTo>
                    <a:close/>
                    <a:moveTo>
                      <a:pt x="4091" y="130"/>
                    </a:moveTo>
                    <a:cubicBezTo>
                      <a:pt x="4088" y="123"/>
                      <a:pt x="4082" y="114"/>
                      <a:pt x="4075" y="103"/>
                    </a:cubicBezTo>
                    <a:cubicBezTo>
                      <a:pt x="4008" y="3"/>
                      <a:pt x="4008" y="3"/>
                      <a:pt x="4008" y="3"/>
                    </a:cubicBezTo>
                    <a:cubicBezTo>
                      <a:pt x="3960" y="3"/>
                      <a:pt x="3960" y="3"/>
                      <a:pt x="3960" y="3"/>
                    </a:cubicBezTo>
                    <a:cubicBezTo>
                      <a:pt x="3960" y="11"/>
                      <a:pt x="3960" y="11"/>
                      <a:pt x="3960" y="11"/>
                    </a:cubicBezTo>
                    <a:cubicBezTo>
                      <a:pt x="3966" y="12"/>
                      <a:pt x="3970" y="14"/>
                      <a:pt x="3972" y="16"/>
                    </a:cubicBezTo>
                    <a:cubicBezTo>
                      <a:pt x="3977" y="24"/>
                      <a:pt x="3977" y="24"/>
                      <a:pt x="3977" y="24"/>
                    </a:cubicBezTo>
                    <a:cubicBezTo>
                      <a:pt x="3978" y="28"/>
                      <a:pt x="3978" y="33"/>
                      <a:pt x="3978" y="39"/>
                    </a:cubicBezTo>
                    <a:cubicBezTo>
                      <a:pt x="3978" y="138"/>
                      <a:pt x="3978" y="138"/>
                      <a:pt x="3978" y="138"/>
                    </a:cubicBezTo>
                    <a:cubicBezTo>
                      <a:pt x="3978" y="144"/>
                      <a:pt x="3978" y="149"/>
                      <a:pt x="3977" y="153"/>
                    </a:cubicBezTo>
                    <a:cubicBezTo>
                      <a:pt x="3972" y="161"/>
                      <a:pt x="3972" y="161"/>
                      <a:pt x="3972" y="161"/>
                    </a:cubicBezTo>
                    <a:cubicBezTo>
                      <a:pt x="3970" y="163"/>
                      <a:pt x="3966" y="165"/>
                      <a:pt x="3960" y="166"/>
                    </a:cubicBezTo>
                    <a:cubicBezTo>
                      <a:pt x="3960" y="174"/>
                      <a:pt x="3960" y="174"/>
                      <a:pt x="3960" y="174"/>
                    </a:cubicBezTo>
                    <a:cubicBezTo>
                      <a:pt x="4016" y="174"/>
                      <a:pt x="4016" y="174"/>
                      <a:pt x="4016" y="174"/>
                    </a:cubicBezTo>
                    <a:cubicBezTo>
                      <a:pt x="4016" y="166"/>
                      <a:pt x="4016" y="166"/>
                      <a:pt x="4016" y="166"/>
                    </a:cubicBezTo>
                    <a:cubicBezTo>
                      <a:pt x="4011" y="165"/>
                      <a:pt x="4007" y="163"/>
                      <a:pt x="4004" y="161"/>
                    </a:cubicBezTo>
                    <a:cubicBezTo>
                      <a:pt x="3999" y="153"/>
                      <a:pt x="3999" y="153"/>
                      <a:pt x="3999" y="153"/>
                    </a:cubicBezTo>
                    <a:cubicBezTo>
                      <a:pt x="3999" y="149"/>
                      <a:pt x="3998" y="144"/>
                      <a:pt x="3998" y="138"/>
                    </a:cubicBezTo>
                    <a:cubicBezTo>
                      <a:pt x="3998" y="68"/>
                      <a:pt x="3998" y="68"/>
                      <a:pt x="3998" y="68"/>
                    </a:cubicBezTo>
                    <a:cubicBezTo>
                      <a:pt x="3998" y="63"/>
                      <a:pt x="3998" y="57"/>
                      <a:pt x="3998" y="52"/>
                    </a:cubicBezTo>
                    <a:cubicBezTo>
                      <a:pt x="3998" y="46"/>
                      <a:pt x="3998" y="41"/>
                      <a:pt x="3997" y="34"/>
                    </a:cubicBezTo>
                    <a:cubicBezTo>
                      <a:pt x="3998" y="34"/>
                      <a:pt x="3998" y="34"/>
                      <a:pt x="3998" y="34"/>
                    </a:cubicBezTo>
                    <a:cubicBezTo>
                      <a:pt x="4001" y="39"/>
                      <a:pt x="4003" y="43"/>
                      <a:pt x="4006" y="47"/>
                    </a:cubicBezTo>
                    <a:cubicBezTo>
                      <a:pt x="4093" y="175"/>
                      <a:pt x="4093" y="175"/>
                      <a:pt x="4093" y="175"/>
                    </a:cubicBezTo>
                    <a:cubicBezTo>
                      <a:pt x="4111" y="175"/>
                      <a:pt x="4111" y="175"/>
                      <a:pt x="4111" y="175"/>
                    </a:cubicBezTo>
                    <a:cubicBezTo>
                      <a:pt x="4111" y="39"/>
                      <a:pt x="4111" y="39"/>
                      <a:pt x="4111" y="39"/>
                    </a:cubicBezTo>
                    <a:cubicBezTo>
                      <a:pt x="4111" y="33"/>
                      <a:pt x="4112" y="28"/>
                      <a:pt x="4113" y="24"/>
                    </a:cubicBezTo>
                    <a:cubicBezTo>
                      <a:pt x="4117" y="16"/>
                      <a:pt x="4117" y="16"/>
                      <a:pt x="4117" y="16"/>
                    </a:cubicBezTo>
                    <a:cubicBezTo>
                      <a:pt x="4120" y="14"/>
                      <a:pt x="4124" y="12"/>
                      <a:pt x="4130" y="11"/>
                    </a:cubicBezTo>
                    <a:cubicBezTo>
                      <a:pt x="4130" y="3"/>
                      <a:pt x="4130" y="3"/>
                      <a:pt x="4130" y="3"/>
                    </a:cubicBezTo>
                    <a:cubicBezTo>
                      <a:pt x="4073" y="3"/>
                      <a:pt x="4073" y="3"/>
                      <a:pt x="4073" y="3"/>
                    </a:cubicBezTo>
                    <a:cubicBezTo>
                      <a:pt x="4073" y="11"/>
                      <a:pt x="4073" y="11"/>
                      <a:pt x="4073" y="11"/>
                    </a:cubicBezTo>
                    <a:cubicBezTo>
                      <a:pt x="4079" y="12"/>
                      <a:pt x="4083" y="14"/>
                      <a:pt x="4085" y="16"/>
                    </a:cubicBezTo>
                    <a:cubicBezTo>
                      <a:pt x="4090" y="24"/>
                      <a:pt x="4090" y="24"/>
                      <a:pt x="4090" y="24"/>
                    </a:cubicBezTo>
                    <a:cubicBezTo>
                      <a:pt x="4091" y="28"/>
                      <a:pt x="4092" y="33"/>
                      <a:pt x="4092" y="39"/>
                    </a:cubicBezTo>
                    <a:cubicBezTo>
                      <a:pt x="4092" y="96"/>
                      <a:pt x="4092" y="96"/>
                      <a:pt x="4092" y="96"/>
                    </a:cubicBezTo>
                    <a:cubicBezTo>
                      <a:pt x="4092" y="101"/>
                      <a:pt x="4092" y="107"/>
                      <a:pt x="4092" y="112"/>
                    </a:cubicBezTo>
                    <a:cubicBezTo>
                      <a:pt x="4092" y="118"/>
                      <a:pt x="4092" y="124"/>
                      <a:pt x="4093" y="130"/>
                    </a:cubicBezTo>
                    <a:lnTo>
                      <a:pt x="4091" y="130"/>
                    </a:lnTo>
                    <a:close/>
                    <a:moveTo>
                      <a:pt x="4438" y="16"/>
                    </a:moveTo>
                    <a:cubicBezTo>
                      <a:pt x="4443" y="16"/>
                      <a:pt x="4448" y="17"/>
                      <a:pt x="4451" y="18"/>
                    </a:cubicBezTo>
                    <a:cubicBezTo>
                      <a:pt x="4454" y="20"/>
                      <a:pt x="4457" y="22"/>
                      <a:pt x="4459" y="26"/>
                    </a:cubicBezTo>
                    <a:cubicBezTo>
                      <a:pt x="4462" y="30"/>
                      <a:pt x="4464" y="35"/>
                      <a:pt x="4467" y="43"/>
                    </a:cubicBezTo>
                    <a:cubicBezTo>
                      <a:pt x="4482" y="43"/>
                      <a:pt x="4482" y="43"/>
                      <a:pt x="4482" y="43"/>
                    </a:cubicBezTo>
                    <a:cubicBezTo>
                      <a:pt x="4482" y="3"/>
                      <a:pt x="4482" y="3"/>
                      <a:pt x="4482" y="3"/>
                    </a:cubicBezTo>
                    <a:cubicBezTo>
                      <a:pt x="4347" y="3"/>
                      <a:pt x="4347" y="3"/>
                      <a:pt x="4347" y="3"/>
                    </a:cubicBezTo>
                    <a:cubicBezTo>
                      <a:pt x="4347" y="11"/>
                      <a:pt x="4347" y="11"/>
                      <a:pt x="4347" y="11"/>
                    </a:cubicBezTo>
                    <a:cubicBezTo>
                      <a:pt x="4353" y="12"/>
                      <a:pt x="4357" y="14"/>
                      <a:pt x="4359" y="16"/>
                    </a:cubicBezTo>
                    <a:cubicBezTo>
                      <a:pt x="4364" y="24"/>
                      <a:pt x="4364" y="24"/>
                      <a:pt x="4364" y="24"/>
                    </a:cubicBezTo>
                    <a:cubicBezTo>
                      <a:pt x="4365" y="28"/>
                      <a:pt x="4365" y="33"/>
                      <a:pt x="4365" y="39"/>
                    </a:cubicBezTo>
                    <a:cubicBezTo>
                      <a:pt x="4365" y="138"/>
                      <a:pt x="4365" y="138"/>
                      <a:pt x="4365" y="138"/>
                    </a:cubicBezTo>
                    <a:cubicBezTo>
                      <a:pt x="4365" y="144"/>
                      <a:pt x="4365" y="149"/>
                      <a:pt x="4364" y="153"/>
                    </a:cubicBezTo>
                    <a:cubicBezTo>
                      <a:pt x="4359" y="161"/>
                      <a:pt x="4359" y="161"/>
                      <a:pt x="4359" y="161"/>
                    </a:cubicBezTo>
                    <a:cubicBezTo>
                      <a:pt x="4357" y="163"/>
                      <a:pt x="4352" y="165"/>
                      <a:pt x="4347" y="166"/>
                    </a:cubicBezTo>
                    <a:cubicBezTo>
                      <a:pt x="4347" y="174"/>
                      <a:pt x="4347" y="174"/>
                      <a:pt x="4347" y="174"/>
                    </a:cubicBezTo>
                    <a:cubicBezTo>
                      <a:pt x="4482" y="174"/>
                      <a:pt x="4482" y="174"/>
                      <a:pt x="4482" y="174"/>
                    </a:cubicBezTo>
                    <a:cubicBezTo>
                      <a:pt x="4485" y="128"/>
                      <a:pt x="4485" y="128"/>
                      <a:pt x="4485" y="128"/>
                    </a:cubicBezTo>
                    <a:cubicBezTo>
                      <a:pt x="4470" y="128"/>
                      <a:pt x="4470" y="128"/>
                      <a:pt x="4470" y="128"/>
                    </a:cubicBezTo>
                    <a:cubicBezTo>
                      <a:pt x="4467" y="137"/>
                      <a:pt x="4464" y="144"/>
                      <a:pt x="4462" y="147"/>
                    </a:cubicBezTo>
                    <a:cubicBezTo>
                      <a:pt x="4460" y="151"/>
                      <a:pt x="4458" y="154"/>
                      <a:pt x="4456" y="156"/>
                    </a:cubicBezTo>
                    <a:cubicBezTo>
                      <a:pt x="4448" y="160"/>
                      <a:pt x="4448" y="160"/>
                      <a:pt x="4448" y="160"/>
                    </a:cubicBezTo>
                    <a:cubicBezTo>
                      <a:pt x="4445" y="160"/>
                      <a:pt x="4440" y="161"/>
                      <a:pt x="4435" y="161"/>
                    </a:cubicBezTo>
                    <a:cubicBezTo>
                      <a:pt x="4394" y="161"/>
                      <a:pt x="4394" y="161"/>
                      <a:pt x="4394" y="161"/>
                    </a:cubicBezTo>
                    <a:cubicBezTo>
                      <a:pt x="4394" y="92"/>
                      <a:pt x="4394" y="92"/>
                      <a:pt x="4394" y="92"/>
                    </a:cubicBezTo>
                    <a:cubicBezTo>
                      <a:pt x="4420" y="92"/>
                      <a:pt x="4420" y="92"/>
                      <a:pt x="4420" y="92"/>
                    </a:cubicBezTo>
                    <a:cubicBezTo>
                      <a:pt x="4425" y="92"/>
                      <a:pt x="4429" y="92"/>
                      <a:pt x="4431" y="94"/>
                    </a:cubicBezTo>
                    <a:cubicBezTo>
                      <a:pt x="4436" y="99"/>
                      <a:pt x="4436" y="99"/>
                      <a:pt x="4436" y="99"/>
                    </a:cubicBezTo>
                    <a:cubicBezTo>
                      <a:pt x="4438" y="102"/>
                      <a:pt x="4439" y="106"/>
                      <a:pt x="4441" y="110"/>
                    </a:cubicBezTo>
                    <a:cubicBezTo>
                      <a:pt x="4455" y="110"/>
                      <a:pt x="4455" y="110"/>
                      <a:pt x="4455" y="110"/>
                    </a:cubicBezTo>
                    <a:cubicBezTo>
                      <a:pt x="4455" y="60"/>
                      <a:pt x="4455" y="60"/>
                      <a:pt x="4455" y="60"/>
                    </a:cubicBezTo>
                    <a:cubicBezTo>
                      <a:pt x="4441" y="60"/>
                      <a:pt x="4441" y="60"/>
                      <a:pt x="4441" y="60"/>
                    </a:cubicBezTo>
                    <a:cubicBezTo>
                      <a:pt x="4439" y="65"/>
                      <a:pt x="4438" y="69"/>
                      <a:pt x="4436" y="71"/>
                    </a:cubicBezTo>
                    <a:cubicBezTo>
                      <a:pt x="4430" y="77"/>
                      <a:pt x="4430" y="77"/>
                      <a:pt x="4430" y="77"/>
                    </a:cubicBezTo>
                    <a:cubicBezTo>
                      <a:pt x="4428" y="78"/>
                      <a:pt x="4424" y="78"/>
                      <a:pt x="4420" y="78"/>
                    </a:cubicBezTo>
                    <a:cubicBezTo>
                      <a:pt x="4394" y="78"/>
                      <a:pt x="4394" y="78"/>
                      <a:pt x="4394" y="78"/>
                    </a:cubicBezTo>
                    <a:cubicBezTo>
                      <a:pt x="4394" y="16"/>
                      <a:pt x="4394" y="16"/>
                      <a:pt x="4394" y="16"/>
                    </a:cubicBezTo>
                    <a:lnTo>
                      <a:pt x="4438" y="16"/>
                    </a:lnTo>
                    <a:close/>
                    <a:moveTo>
                      <a:pt x="4767" y="174"/>
                    </a:moveTo>
                    <a:cubicBezTo>
                      <a:pt x="4786" y="174"/>
                      <a:pt x="4802" y="172"/>
                      <a:pt x="4813" y="169"/>
                    </a:cubicBezTo>
                    <a:cubicBezTo>
                      <a:pt x="4824" y="165"/>
                      <a:pt x="4834" y="159"/>
                      <a:pt x="4842" y="152"/>
                    </a:cubicBezTo>
                    <a:cubicBezTo>
                      <a:pt x="4849" y="145"/>
                      <a:pt x="4855" y="136"/>
                      <a:pt x="4859" y="125"/>
                    </a:cubicBezTo>
                    <a:cubicBezTo>
                      <a:pt x="4864" y="114"/>
                      <a:pt x="4866" y="101"/>
                      <a:pt x="4866" y="86"/>
                    </a:cubicBezTo>
                    <a:cubicBezTo>
                      <a:pt x="4866" y="71"/>
                      <a:pt x="4864" y="58"/>
                      <a:pt x="4859" y="48"/>
                    </a:cubicBezTo>
                    <a:cubicBezTo>
                      <a:pt x="4855" y="37"/>
                      <a:pt x="4849" y="28"/>
                      <a:pt x="4841" y="22"/>
                    </a:cubicBezTo>
                    <a:cubicBezTo>
                      <a:pt x="4833" y="15"/>
                      <a:pt x="4823" y="10"/>
                      <a:pt x="4812" y="7"/>
                    </a:cubicBezTo>
                    <a:cubicBezTo>
                      <a:pt x="4801" y="4"/>
                      <a:pt x="4787" y="3"/>
                      <a:pt x="4769" y="3"/>
                    </a:cubicBezTo>
                    <a:cubicBezTo>
                      <a:pt x="4705" y="3"/>
                      <a:pt x="4705" y="3"/>
                      <a:pt x="4705" y="3"/>
                    </a:cubicBezTo>
                    <a:cubicBezTo>
                      <a:pt x="4705" y="11"/>
                      <a:pt x="4705" y="11"/>
                      <a:pt x="4705" y="11"/>
                    </a:cubicBezTo>
                    <a:cubicBezTo>
                      <a:pt x="4711" y="12"/>
                      <a:pt x="4714" y="14"/>
                      <a:pt x="4717" y="16"/>
                    </a:cubicBezTo>
                    <a:cubicBezTo>
                      <a:pt x="4722" y="24"/>
                      <a:pt x="4722" y="24"/>
                      <a:pt x="4722" y="24"/>
                    </a:cubicBezTo>
                    <a:cubicBezTo>
                      <a:pt x="4722" y="28"/>
                      <a:pt x="4723" y="33"/>
                      <a:pt x="4723" y="39"/>
                    </a:cubicBezTo>
                    <a:cubicBezTo>
                      <a:pt x="4723" y="138"/>
                      <a:pt x="4723" y="138"/>
                      <a:pt x="4723" y="138"/>
                    </a:cubicBezTo>
                    <a:cubicBezTo>
                      <a:pt x="4723" y="144"/>
                      <a:pt x="4722" y="149"/>
                      <a:pt x="4722" y="153"/>
                    </a:cubicBezTo>
                    <a:cubicBezTo>
                      <a:pt x="4717" y="161"/>
                      <a:pt x="4717" y="161"/>
                      <a:pt x="4717" y="161"/>
                    </a:cubicBezTo>
                    <a:cubicBezTo>
                      <a:pt x="4714" y="163"/>
                      <a:pt x="4711" y="165"/>
                      <a:pt x="4705" y="166"/>
                    </a:cubicBezTo>
                    <a:cubicBezTo>
                      <a:pt x="4705" y="174"/>
                      <a:pt x="4705" y="174"/>
                      <a:pt x="4705" y="174"/>
                    </a:cubicBezTo>
                    <a:lnTo>
                      <a:pt x="4767" y="174"/>
                    </a:lnTo>
                    <a:close/>
                    <a:moveTo>
                      <a:pt x="4768" y="16"/>
                    </a:moveTo>
                    <a:cubicBezTo>
                      <a:pt x="4782" y="16"/>
                      <a:pt x="4794" y="19"/>
                      <a:pt x="4804" y="24"/>
                    </a:cubicBezTo>
                    <a:cubicBezTo>
                      <a:pt x="4814" y="29"/>
                      <a:pt x="4822" y="37"/>
                      <a:pt x="4828" y="47"/>
                    </a:cubicBezTo>
                    <a:cubicBezTo>
                      <a:pt x="4833" y="58"/>
                      <a:pt x="4836" y="72"/>
                      <a:pt x="4836" y="88"/>
                    </a:cubicBezTo>
                    <a:cubicBezTo>
                      <a:pt x="4836" y="113"/>
                      <a:pt x="4830" y="131"/>
                      <a:pt x="4819" y="143"/>
                    </a:cubicBezTo>
                    <a:cubicBezTo>
                      <a:pt x="4808" y="155"/>
                      <a:pt x="4790" y="161"/>
                      <a:pt x="4767" y="161"/>
                    </a:cubicBezTo>
                    <a:cubicBezTo>
                      <a:pt x="4763" y="161"/>
                      <a:pt x="4763" y="161"/>
                      <a:pt x="4763" y="161"/>
                    </a:cubicBezTo>
                    <a:cubicBezTo>
                      <a:pt x="4759" y="161"/>
                      <a:pt x="4755" y="161"/>
                      <a:pt x="4752" y="160"/>
                    </a:cubicBezTo>
                    <a:cubicBezTo>
                      <a:pt x="4752" y="17"/>
                      <a:pt x="4752" y="17"/>
                      <a:pt x="4752" y="17"/>
                    </a:cubicBezTo>
                    <a:cubicBezTo>
                      <a:pt x="4755" y="16"/>
                      <a:pt x="4760" y="16"/>
                      <a:pt x="4768" y="16"/>
                    </a:cubicBezTo>
                    <a:moveTo>
                      <a:pt x="5177" y="16"/>
                    </a:moveTo>
                    <a:cubicBezTo>
                      <a:pt x="5183" y="16"/>
                      <a:pt x="5187" y="17"/>
                      <a:pt x="5190" y="18"/>
                    </a:cubicBezTo>
                    <a:cubicBezTo>
                      <a:pt x="5194" y="20"/>
                      <a:pt x="5196" y="22"/>
                      <a:pt x="5199" y="26"/>
                    </a:cubicBezTo>
                    <a:cubicBezTo>
                      <a:pt x="5201" y="30"/>
                      <a:pt x="5204" y="35"/>
                      <a:pt x="5206" y="43"/>
                    </a:cubicBezTo>
                    <a:cubicBezTo>
                      <a:pt x="5222" y="43"/>
                      <a:pt x="5222" y="43"/>
                      <a:pt x="5222" y="43"/>
                    </a:cubicBezTo>
                    <a:cubicBezTo>
                      <a:pt x="5222" y="3"/>
                      <a:pt x="5222" y="3"/>
                      <a:pt x="5222" y="3"/>
                    </a:cubicBezTo>
                    <a:cubicBezTo>
                      <a:pt x="5086" y="3"/>
                      <a:pt x="5086" y="3"/>
                      <a:pt x="5086" y="3"/>
                    </a:cubicBezTo>
                    <a:cubicBezTo>
                      <a:pt x="5086" y="11"/>
                      <a:pt x="5086" y="11"/>
                      <a:pt x="5086" y="11"/>
                    </a:cubicBezTo>
                    <a:cubicBezTo>
                      <a:pt x="5092" y="12"/>
                      <a:pt x="5096" y="14"/>
                      <a:pt x="5099" y="16"/>
                    </a:cubicBezTo>
                    <a:cubicBezTo>
                      <a:pt x="5103" y="24"/>
                      <a:pt x="5103" y="24"/>
                      <a:pt x="5103" y="24"/>
                    </a:cubicBezTo>
                    <a:cubicBezTo>
                      <a:pt x="5104" y="28"/>
                      <a:pt x="5105" y="33"/>
                      <a:pt x="5105" y="39"/>
                    </a:cubicBezTo>
                    <a:cubicBezTo>
                      <a:pt x="5105" y="138"/>
                      <a:pt x="5105" y="138"/>
                      <a:pt x="5105" y="138"/>
                    </a:cubicBezTo>
                    <a:cubicBezTo>
                      <a:pt x="5105" y="144"/>
                      <a:pt x="5104" y="149"/>
                      <a:pt x="5103" y="153"/>
                    </a:cubicBezTo>
                    <a:cubicBezTo>
                      <a:pt x="5098" y="161"/>
                      <a:pt x="5098" y="161"/>
                      <a:pt x="5098" y="161"/>
                    </a:cubicBezTo>
                    <a:cubicBezTo>
                      <a:pt x="5096" y="163"/>
                      <a:pt x="5092" y="165"/>
                      <a:pt x="5086" y="166"/>
                    </a:cubicBezTo>
                    <a:cubicBezTo>
                      <a:pt x="5086" y="174"/>
                      <a:pt x="5086" y="174"/>
                      <a:pt x="5086" y="174"/>
                    </a:cubicBezTo>
                    <a:cubicBezTo>
                      <a:pt x="5222" y="174"/>
                      <a:pt x="5222" y="174"/>
                      <a:pt x="5222" y="174"/>
                    </a:cubicBezTo>
                    <a:cubicBezTo>
                      <a:pt x="5225" y="128"/>
                      <a:pt x="5225" y="128"/>
                      <a:pt x="5225" y="128"/>
                    </a:cubicBezTo>
                    <a:cubicBezTo>
                      <a:pt x="5209" y="128"/>
                      <a:pt x="5209" y="128"/>
                      <a:pt x="5209" y="128"/>
                    </a:cubicBezTo>
                    <a:cubicBezTo>
                      <a:pt x="5206" y="137"/>
                      <a:pt x="5204" y="144"/>
                      <a:pt x="5202" y="147"/>
                    </a:cubicBezTo>
                    <a:cubicBezTo>
                      <a:pt x="5200" y="151"/>
                      <a:pt x="5198" y="154"/>
                      <a:pt x="5196" y="156"/>
                    </a:cubicBezTo>
                    <a:cubicBezTo>
                      <a:pt x="5187" y="160"/>
                      <a:pt x="5187" y="160"/>
                      <a:pt x="5187" y="160"/>
                    </a:cubicBezTo>
                    <a:cubicBezTo>
                      <a:pt x="5184" y="160"/>
                      <a:pt x="5180" y="161"/>
                      <a:pt x="5175" y="161"/>
                    </a:cubicBezTo>
                    <a:cubicBezTo>
                      <a:pt x="5134" y="161"/>
                      <a:pt x="5134" y="161"/>
                      <a:pt x="5134" y="161"/>
                    </a:cubicBezTo>
                    <a:cubicBezTo>
                      <a:pt x="5134" y="92"/>
                      <a:pt x="5134" y="92"/>
                      <a:pt x="5134" y="92"/>
                    </a:cubicBezTo>
                    <a:cubicBezTo>
                      <a:pt x="5160" y="92"/>
                      <a:pt x="5160" y="92"/>
                      <a:pt x="5160" y="92"/>
                    </a:cubicBezTo>
                    <a:cubicBezTo>
                      <a:pt x="5165" y="92"/>
                      <a:pt x="5168" y="92"/>
                      <a:pt x="5170" y="94"/>
                    </a:cubicBezTo>
                    <a:cubicBezTo>
                      <a:pt x="5176" y="99"/>
                      <a:pt x="5176" y="99"/>
                      <a:pt x="5176" y="99"/>
                    </a:cubicBezTo>
                    <a:cubicBezTo>
                      <a:pt x="5177" y="102"/>
                      <a:pt x="5179" y="106"/>
                      <a:pt x="5180" y="110"/>
                    </a:cubicBezTo>
                    <a:cubicBezTo>
                      <a:pt x="5194" y="110"/>
                      <a:pt x="5194" y="110"/>
                      <a:pt x="5194" y="110"/>
                    </a:cubicBezTo>
                    <a:cubicBezTo>
                      <a:pt x="5194" y="60"/>
                      <a:pt x="5194" y="60"/>
                      <a:pt x="5194" y="60"/>
                    </a:cubicBezTo>
                    <a:cubicBezTo>
                      <a:pt x="5180" y="60"/>
                      <a:pt x="5180" y="60"/>
                      <a:pt x="5180" y="60"/>
                    </a:cubicBezTo>
                    <a:cubicBezTo>
                      <a:pt x="5179" y="65"/>
                      <a:pt x="5177" y="69"/>
                      <a:pt x="5176" y="71"/>
                    </a:cubicBezTo>
                    <a:cubicBezTo>
                      <a:pt x="5170" y="77"/>
                      <a:pt x="5170" y="77"/>
                      <a:pt x="5170" y="77"/>
                    </a:cubicBezTo>
                    <a:cubicBezTo>
                      <a:pt x="5167" y="78"/>
                      <a:pt x="5164" y="78"/>
                      <a:pt x="5160" y="78"/>
                    </a:cubicBezTo>
                    <a:cubicBezTo>
                      <a:pt x="5134" y="78"/>
                      <a:pt x="5134" y="78"/>
                      <a:pt x="5134" y="78"/>
                    </a:cubicBezTo>
                    <a:cubicBezTo>
                      <a:pt x="5134" y="16"/>
                      <a:pt x="5134" y="16"/>
                      <a:pt x="5134" y="16"/>
                    </a:cubicBezTo>
                    <a:lnTo>
                      <a:pt x="5177" y="16"/>
                    </a:lnTo>
                    <a:close/>
                    <a:moveTo>
                      <a:pt x="5512" y="166"/>
                    </a:moveTo>
                    <a:cubicBezTo>
                      <a:pt x="5506" y="165"/>
                      <a:pt x="5501" y="163"/>
                      <a:pt x="5498" y="161"/>
                    </a:cubicBezTo>
                    <a:cubicBezTo>
                      <a:pt x="5496" y="159"/>
                      <a:pt x="5494" y="156"/>
                      <a:pt x="5493" y="152"/>
                    </a:cubicBezTo>
                    <a:cubicBezTo>
                      <a:pt x="5492" y="148"/>
                      <a:pt x="5491" y="141"/>
                      <a:pt x="5491" y="133"/>
                    </a:cubicBezTo>
                    <a:cubicBezTo>
                      <a:pt x="5491" y="101"/>
                      <a:pt x="5491" y="101"/>
                      <a:pt x="5491" y="101"/>
                    </a:cubicBezTo>
                    <a:cubicBezTo>
                      <a:pt x="5506" y="101"/>
                      <a:pt x="5506" y="101"/>
                      <a:pt x="5506" y="101"/>
                    </a:cubicBezTo>
                    <a:cubicBezTo>
                      <a:pt x="5513" y="101"/>
                      <a:pt x="5518" y="102"/>
                      <a:pt x="5521" y="103"/>
                    </a:cubicBezTo>
                    <a:cubicBezTo>
                      <a:pt x="5530" y="109"/>
                      <a:pt x="5530" y="109"/>
                      <a:pt x="5530" y="109"/>
                    </a:cubicBezTo>
                    <a:cubicBezTo>
                      <a:pt x="5533" y="112"/>
                      <a:pt x="5537" y="117"/>
                      <a:pt x="5541" y="124"/>
                    </a:cubicBezTo>
                    <a:cubicBezTo>
                      <a:pt x="5553" y="147"/>
                      <a:pt x="5553" y="147"/>
                      <a:pt x="5553" y="147"/>
                    </a:cubicBezTo>
                    <a:cubicBezTo>
                      <a:pt x="5560" y="159"/>
                      <a:pt x="5566" y="168"/>
                      <a:pt x="5570" y="174"/>
                    </a:cubicBezTo>
                    <a:cubicBezTo>
                      <a:pt x="5612" y="174"/>
                      <a:pt x="5612" y="174"/>
                      <a:pt x="5612" y="174"/>
                    </a:cubicBezTo>
                    <a:cubicBezTo>
                      <a:pt x="5612" y="166"/>
                      <a:pt x="5612" y="166"/>
                      <a:pt x="5612" y="166"/>
                    </a:cubicBezTo>
                    <a:cubicBezTo>
                      <a:pt x="5608" y="165"/>
                      <a:pt x="5604" y="164"/>
                      <a:pt x="5602" y="162"/>
                    </a:cubicBezTo>
                    <a:cubicBezTo>
                      <a:pt x="5594" y="156"/>
                      <a:pt x="5594" y="156"/>
                      <a:pt x="5594" y="156"/>
                    </a:cubicBezTo>
                    <a:cubicBezTo>
                      <a:pt x="5592" y="153"/>
                      <a:pt x="5589" y="149"/>
                      <a:pt x="5586" y="144"/>
                    </a:cubicBezTo>
                    <a:cubicBezTo>
                      <a:pt x="5572" y="122"/>
                      <a:pt x="5572" y="122"/>
                      <a:pt x="5572" y="122"/>
                    </a:cubicBezTo>
                    <a:cubicBezTo>
                      <a:pt x="5568" y="115"/>
                      <a:pt x="5564" y="110"/>
                      <a:pt x="5560" y="106"/>
                    </a:cubicBezTo>
                    <a:cubicBezTo>
                      <a:pt x="5556" y="102"/>
                      <a:pt x="5551" y="100"/>
                      <a:pt x="5546" y="97"/>
                    </a:cubicBezTo>
                    <a:cubicBezTo>
                      <a:pt x="5546" y="96"/>
                      <a:pt x="5546" y="96"/>
                      <a:pt x="5546" y="96"/>
                    </a:cubicBezTo>
                    <a:cubicBezTo>
                      <a:pt x="5553" y="94"/>
                      <a:pt x="5558" y="91"/>
                      <a:pt x="5563" y="89"/>
                    </a:cubicBezTo>
                    <a:cubicBezTo>
                      <a:pt x="5567" y="87"/>
                      <a:pt x="5570" y="84"/>
                      <a:pt x="5574" y="82"/>
                    </a:cubicBezTo>
                    <a:cubicBezTo>
                      <a:pt x="5583" y="73"/>
                      <a:pt x="5583" y="73"/>
                      <a:pt x="5583" y="73"/>
                    </a:cubicBezTo>
                    <a:cubicBezTo>
                      <a:pt x="5585" y="69"/>
                      <a:pt x="5587" y="66"/>
                      <a:pt x="5588" y="62"/>
                    </a:cubicBezTo>
                    <a:cubicBezTo>
                      <a:pt x="5589" y="58"/>
                      <a:pt x="5590" y="54"/>
                      <a:pt x="5590" y="49"/>
                    </a:cubicBezTo>
                    <a:cubicBezTo>
                      <a:pt x="5590" y="39"/>
                      <a:pt x="5588" y="30"/>
                      <a:pt x="5584" y="24"/>
                    </a:cubicBezTo>
                    <a:cubicBezTo>
                      <a:pt x="5579" y="17"/>
                      <a:pt x="5572" y="12"/>
                      <a:pt x="5563" y="8"/>
                    </a:cubicBezTo>
                    <a:cubicBezTo>
                      <a:pt x="5553" y="4"/>
                      <a:pt x="5540" y="3"/>
                      <a:pt x="5524" y="3"/>
                    </a:cubicBezTo>
                    <a:cubicBezTo>
                      <a:pt x="5444" y="3"/>
                      <a:pt x="5444" y="3"/>
                      <a:pt x="5444" y="3"/>
                    </a:cubicBezTo>
                    <a:cubicBezTo>
                      <a:pt x="5444" y="10"/>
                      <a:pt x="5444" y="10"/>
                      <a:pt x="5444" y="10"/>
                    </a:cubicBezTo>
                    <a:cubicBezTo>
                      <a:pt x="5450" y="12"/>
                      <a:pt x="5454" y="14"/>
                      <a:pt x="5456" y="16"/>
                    </a:cubicBezTo>
                    <a:cubicBezTo>
                      <a:pt x="5461" y="24"/>
                      <a:pt x="5461" y="24"/>
                      <a:pt x="5461" y="24"/>
                    </a:cubicBezTo>
                    <a:cubicBezTo>
                      <a:pt x="5462" y="27"/>
                      <a:pt x="5462" y="32"/>
                      <a:pt x="5462" y="39"/>
                    </a:cubicBezTo>
                    <a:cubicBezTo>
                      <a:pt x="5462" y="138"/>
                      <a:pt x="5462" y="138"/>
                      <a:pt x="5462" y="138"/>
                    </a:cubicBezTo>
                    <a:cubicBezTo>
                      <a:pt x="5462" y="144"/>
                      <a:pt x="5462" y="149"/>
                      <a:pt x="5461" y="153"/>
                    </a:cubicBezTo>
                    <a:cubicBezTo>
                      <a:pt x="5456" y="161"/>
                      <a:pt x="5456" y="161"/>
                      <a:pt x="5456" y="161"/>
                    </a:cubicBezTo>
                    <a:cubicBezTo>
                      <a:pt x="5454" y="163"/>
                      <a:pt x="5450" y="165"/>
                      <a:pt x="5444" y="166"/>
                    </a:cubicBezTo>
                    <a:cubicBezTo>
                      <a:pt x="5444" y="174"/>
                      <a:pt x="5444" y="174"/>
                      <a:pt x="5444" y="174"/>
                    </a:cubicBezTo>
                    <a:cubicBezTo>
                      <a:pt x="5512" y="174"/>
                      <a:pt x="5512" y="174"/>
                      <a:pt x="5512" y="174"/>
                    </a:cubicBezTo>
                    <a:lnTo>
                      <a:pt x="5512" y="166"/>
                    </a:lnTo>
                    <a:close/>
                    <a:moveTo>
                      <a:pt x="5516" y="16"/>
                    </a:moveTo>
                    <a:cubicBezTo>
                      <a:pt x="5525" y="16"/>
                      <a:pt x="5533" y="17"/>
                      <a:pt x="5539" y="19"/>
                    </a:cubicBezTo>
                    <a:cubicBezTo>
                      <a:pt x="5545" y="21"/>
                      <a:pt x="5550" y="25"/>
                      <a:pt x="5554" y="30"/>
                    </a:cubicBezTo>
                    <a:cubicBezTo>
                      <a:pt x="5557" y="35"/>
                      <a:pt x="5559" y="42"/>
                      <a:pt x="5559" y="51"/>
                    </a:cubicBezTo>
                    <a:cubicBezTo>
                      <a:pt x="5559" y="63"/>
                      <a:pt x="5555" y="72"/>
                      <a:pt x="5548" y="79"/>
                    </a:cubicBezTo>
                    <a:cubicBezTo>
                      <a:pt x="5541" y="85"/>
                      <a:pt x="5530" y="88"/>
                      <a:pt x="5515" y="88"/>
                    </a:cubicBezTo>
                    <a:cubicBezTo>
                      <a:pt x="5491" y="88"/>
                      <a:pt x="5491" y="88"/>
                      <a:pt x="5491" y="88"/>
                    </a:cubicBezTo>
                    <a:cubicBezTo>
                      <a:pt x="5491" y="17"/>
                      <a:pt x="5491" y="17"/>
                      <a:pt x="5491" y="17"/>
                    </a:cubicBezTo>
                    <a:cubicBezTo>
                      <a:pt x="5499" y="16"/>
                      <a:pt x="5507" y="16"/>
                      <a:pt x="5516" y="16"/>
                    </a:cubicBezTo>
                    <a:moveTo>
                      <a:pt x="5815" y="3"/>
                    </a:moveTo>
                    <a:cubicBezTo>
                      <a:pt x="5815" y="11"/>
                      <a:pt x="5815" y="11"/>
                      <a:pt x="5815" y="11"/>
                    </a:cubicBezTo>
                    <a:cubicBezTo>
                      <a:pt x="5821" y="12"/>
                      <a:pt x="5825" y="14"/>
                      <a:pt x="5828" y="16"/>
                    </a:cubicBezTo>
                    <a:cubicBezTo>
                      <a:pt x="5832" y="24"/>
                      <a:pt x="5832" y="24"/>
                      <a:pt x="5832" y="24"/>
                    </a:cubicBezTo>
                    <a:cubicBezTo>
                      <a:pt x="5833" y="28"/>
                      <a:pt x="5834" y="33"/>
                      <a:pt x="5834" y="39"/>
                    </a:cubicBezTo>
                    <a:cubicBezTo>
                      <a:pt x="5834" y="138"/>
                      <a:pt x="5834" y="138"/>
                      <a:pt x="5834" y="138"/>
                    </a:cubicBezTo>
                    <a:cubicBezTo>
                      <a:pt x="5834" y="144"/>
                      <a:pt x="5833" y="149"/>
                      <a:pt x="5832" y="153"/>
                    </a:cubicBezTo>
                    <a:cubicBezTo>
                      <a:pt x="5827" y="161"/>
                      <a:pt x="5827" y="161"/>
                      <a:pt x="5827" y="161"/>
                    </a:cubicBezTo>
                    <a:cubicBezTo>
                      <a:pt x="5825" y="163"/>
                      <a:pt x="5821" y="165"/>
                      <a:pt x="5815" y="166"/>
                    </a:cubicBezTo>
                    <a:cubicBezTo>
                      <a:pt x="5815" y="174"/>
                      <a:pt x="5815" y="174"/>
                      <a:pt x="5815" y="174"/>
                    </a:cubicBezTo>
                    <a:cubicBezTo>
                      <a:pt x="5941" y="174"/>
                      <a:pt x="5941" y="174"/>
                      <a:pt x="5941" y="174"/>
                    </a:cubicBezTo>
                    <a:cubicBezTo>
                      <a:pt x="5945" y="120"/>
                      <a:pt x="5945" y="120"/>
                      <a:pt x="5945" y="120"/>
                    </a:cubicBezTo>
                    <a:cubicBezTo>
                      <a:pt x="5929" y="120"/>
                      <a:pt x="5929" y="120"/>
                      <a:pt x="5929" y="120"/>
                    </a:cubicBezTo>
                    <a:cubicBezTo>
                      <a:pt x="5927" y="131"/>
                      <a:pt x="5924" y="139"/>
                      <a:pt x="5922" y="144"/>
                    </a:cubicBezTo>
                    <a:cubicBezTo>
                      <a:pt x="5920" y="148"/>
                      <a:pt x="5918" y="152"/>
                      <a:pt x="5916" y="154"/>
                    </a:cubicBezTo>
                    <a:cubicBezTo>
                      <a:pt x="5908" y="159"/>
                      <a:pt x="5908" y="159"/>
                      <a:pt x="5908" y="159"/>
                    </a:cubicBezTo>
                    <a:cubicBezTo>
                      <a:pt x="5905" y="160"/>
                      <a:pt x="5900" y="160"/>
                      <a:pt x="5894" y="160"/>
                    </a:cubicBezTo>
                    <a:cubicBezTo>
                      <a:pt x="5863" y="160"/>
                      <a:pt x="5863" y="160"/>
                      <a:pt x="5863" y="160"/>
                    </a:cubicBezTo>
                    <a:cubicBezTo>
                      <a:pt x="5863" y="39"/>
                      <a:pt x="5863" y="39"/>
                      <a:pt x="5863" y="39"/>
                    </a:cubicBezTo>
                    <a:cubicBezTo>
                      <a:pt x="5863" y="33"/>
                      <a:pt x="5863" y="28"/>
                      <a:pt x="5864" y="24"/>
                    </a:cubicBezTo>
                    <a:cubicBezTo>
                      <a:pt x="5869" y="16"/>
                      <a:pt x="5869" y="16"/>
                      <a:pt x="5869" y="16"/>
                    </a:cubicBezTo>
                    <a:cubicBezTo>
                      <a:pt x="5871" y="14"/>
                      <a:pt x="5875" y="12"/>
                      <a:pt x="5881" y="11"/>
                    </a:cubicBezTo>
                    <a:cubicBezTo>
                      <a:pt x="5881" y="3"/>
                      <a:pt x="5881" y="3"/>
                      <a:pt x="5881" y="3"/>
                    </a:cubicBezTo>
                    <a:lnTo>
                      <a:pt x="5815" y="3"/>
                    </a:lnTo>
                    <a:close/>
                    <a:moveTo>
                      <a:pt x="6320" y="174"/>
                    </a:moveTo>
                    <a:cubicBezTo>
                      <a:pt x="6320" y="166"/>
                      <a:pt x="6320" y="166"/>
                      <a:pt x="6320" y="166"/>
                    </a:cubicBezTo>
                    <a:cubicBezTo>
                      <a:pt x="6316" y="165"/>
                      <a:pt x="6312" y="164"/>
                      <a:pt x="6310" y="162"/>
                    </a:cubicBezTo>
                    <a:cubicBezTo>
                      <a:pt x="6304" y="154"/>
                      <a:pt x="6304" y="154"/>
                      <a:pt x="6304" y="154"/>
                    </a:cubicBezTo>
                    <a:cubicBezTo>
                      <a:pt x="6303" y="151"/>
                      <a:pt x="6300" y="145"/>
                      <a:pt x="6298" y="138"/>
                    </a:cubicBezTo>
                    <a:cubicBezTo>
                      <a:pt x="6250" y="0"/>
                      <a:pt x="6250" y="0"/>
                      <a:pt x="6250" y="0"/>
                    </a:cubicBezTo>
                    <a:cubicBezTo>
                      <a:pt x="6227" y="0"/>
                      <a:pt x="6227" y="0"/>
                      <a:pt x="6227" y="0"/>
                    </a:cubicBezTo>
                    <a:cubicBezTo>
                      <a:pt x="6167" y="134"/>
                      <a:pt x="6167" y="134"/>
                      <a:pt x="6167" y="134"/>
                    </a:cubicBezTo>
                    <a:cubicBezTo>
                      <a:pt x="6163" y="143"/>
                      <a:pt x="6160" y="149"/>
                      <a:pt x="6157" y="153"/>
                    </a:cubicBezTo>
                    <a:cubicBezTo>
                      <a:pt x="6155" y="157"/>
                      <a:pt x="6152" y="160"/>
                      <a:pt x="6150" y="162"/>
                    </a:cubicBezTo>
                    <a:cubicBezTo>
                      <a:pt x="6147" y="164"/>
                      <a:pt x="6144" y="165"/>
                      <a:pt x="6140" y="166"/>
                    </a:cubicBezTo>
                    <a:cubicBezTo>
                      <a:pt x="6140" y="174"/>
                      <a:pt x="6140" y="174"/>
                      <a:pt x="6140" y="174"/>
                    </a:cubicBezTo>
                    <a:cubicBezTo>
                      <a:pt x="6202" y="174"/>
                      <a:pt x="6202" y="174"/>
                      <a:pt x="6202" y="174"/>
                    </a:cubicBezTo>
                    <a:cubicBezTo>
                      <a:pt x="6202" y="166"/>
                      <a:pt x="6202" y="166"/>
                      <a:pt x="6202" y="166"/>
                    </a:cubicBezTo>
                    <a:cubicBezTo>
                      <a:pt x="6196" y="165"/>
                      <a:pt x="6191" y="163"/>
                      <a:pt x="6189" y="160"/>
                    </a:cubicBezTo>
                    <a:cubicBezTo>
                      <a:pt x="6186" y="158"/>
                      <a:pt x="6185" y="155"/>
                      <a:pt x="6185" y="150"/>
                    </a:cubicBezTo>
                    <a:cubicBezTo>
                      <a:pt x="6186" y="141"/>
                      <a:pt x="6186" y="141"/>
                      <a:pt x="6186" y="141"/>
                    </a:cubicBezTo>
                    <a:cubicBezTo>
                      <a:pt x="6187" y="138"/>
                      <a:pt x="6188" y="134"/>
                      <a:pt x="6191" y="127"/>
                    </a:cubicBezTo>
                    <a:cubicBezTo>
                      <a:pt x="6194" y="119"/>
                      <a:pt x="6194" y="119"/>
                      <a:pt x="6194" y="119"/>
                    </a:cubicBezTo>
                    <a:cubicBezTo>
                      <a:pt x="6263" y="119"/>
                      <a:pt x="6263" y="119"/>
                      <a:pt x="6263" y="119"/>
                    </a:cubicBezTo>
                    <a:cubicBezTo>
                      <a:pt x="6266" y="131"/>
                      <a:pt x="6266" y="131"/>
                      <a:pt x="6266" y="131"/>
                    </a:cubicBezTo>
                    <a:cubicBezTo>
                      <a:pt x="6268" y="135"/>
                      <a:pt x="6269" y="139"/>
                      <a:pt x="6269" y="142"/>
                    </a:cubicBezTo>
                    <a:cubicBezTo>
                      <a:pt x="6271" y="151"/>
                      <a:pt x="6271" y="151"/>
                      <a:pt x="6271" y="151"/>
                    </a:cubicBezTo>
                    <a:cubicBezTo>
                      <a:pt x="6269" y="158"/>
                      <a:pt x="6269" y="158"/>
                      <a:pt x="6269" y="158"/>
                    </a:cubicBezTo>
                    <a:cubicBezTo>
                      <a:pt x="6264" y="163"/>
                      <a:pt x="6264" y="163"/>
                      <a:pt x="6264" y="163"/>
                    </a:cubicBezTo>
                    <a:cubicBezTo>
                      <a:pt x="6262" y="164"/>
                      <a:pt x="6259" y="165"/>
                      <a:pt x="6254" y="166"/>
                    </a:cubicBezTo>
                    <a:cubicBezTo>
                      <a:pt x="6254" y="174"/>
                      <a:pt x="6254" y="174"/>
                      <a:pt x="6254" y="174"/>
                    </a:cubicBezTo>
                    <a:lnTo>
                      <a:pt x="6320" y="174"/>
                    </a:lnTo>
                    <a:close/>
                    <a:moveTo>
                      <a:pt x="6231" y="29"/>
                    </a:moveTo>
                    <a:cubicBezTo>
                      <a:pt x="6258" y="106"/>
                      <a:pt x="6258" y="106"/>
                      <a:pt x="6258" y="106"/>
                    </a:cubicBezTo>
                    <a:cubicBezTo>
                      <a:pt x="6199" y="106"/>
                      <a:pt x="6199" y="106"/>
                      <a:pt x="6199" y="106"/>
                    </a:cubicBezTo>
                    <a:lnTo>
                      <a:pt x="6231" y="29"/>
                    </a:lnTo>
                    <a:close/>
                    <a:moveTo>
                      <a:pt x="6657" y="130"/>
                    </a:moveTo>
                    <a:cubicBezTo>
                      <a:pt x="6653" y="123"/>
                      <a:pt x="6648" y="114"/>
                      <a:pt x="6641" y="103"/>
                    </a:cubicBezTo>
                    <a:cubicBezTo>
                      <a:pt x="6574" y="3"/>
                      <a:pt x="6574" y="3"/>
                      <a:pt x="6574" y="3"/>
                    </a:cubicBezTo>
                    <a:cubicBezTo>
                      <a:pt x="6526" y="3"/>
                      <a:pt x="6526" y="3"/>
                      <a:pt x="6526" y="3"/>
                    </a:cubicBezTo>
                    <a:cubicBezTo>
                      <a:pt x="6526" y="11"/>
                      <a:pt x="6526" y="11"/>
                      <a:pt x="6526" y="11"/>
                    </a:cubicBezTo>
                    <a:cubicBezTo>
                      <a:pt x="6532" y="12"/>
                      <a:pt x="6536" y="14"/>
                      <a:pt x="6538" y="16"/>
                    </a:cubicBezTo>
                    <a:cubicBezTo>
                      <a:pt x="6543" y="24"/>
                      <a:pt x="6543" y="24"/>
                      <a:pt x="6543" y="24"/>
                    </a:cubicBezTo>
                    <a:cubicBezTo>
                      <a:pt x="6544" y="28"/>
                      <a:pt x="6544" y="33"/>
                      <a:pt x="6544" y="39"/>
                    </a:cubicBezTo>
                    <a:cubicBezTo>
                      <a:pt x="6544" y="138"/>
                      <a:pt x="6544" y="138"/>
                      <a:pt x="6544" y="138"/>
                    </a:cubicBezTo>
                    <a:cubicBezTo>
                      <a:pt x="6544" y="144"/>
                      <a:pt x="6544" y="149"/>
                      <a:pt x="6543" y="153"/>
                    </a:cubicBezTo>
                    <a:cubicBezTo>
                      <a:pt x="6538" y="161"/>
                      <a:pt x="6538" y="161"/>
                      <a:pt x="6538" y="161"/>
                    </a:cubicBezTo>
                    <a:cubicBezTo>
                      <a:pt x="6536" y="163"/>
                      <a:pt x="6532" y="165"/>
                      <a:pt x="6526" y="166"/>
                    </a:cubicBezTo>
                    <a:cubicBezTo>
                      <a:pt x="6526" y="174"/>
                      <a:pt x="6526" y="174"/>
                      <a:pt x="6526" y="174"/>
                    </a:cubicBezTo>
                    <a:cubicBezTo>
                      <a:pt x="6582" y="174"/>
                      <a:pt x="6582" y="174"/>
                      <a:pt x="6582" y="174"/>
                    </a:cubicBezTo>
                    <a:cubicBezTo>
                      <a:pt x="6582" y="166"/>
                      <a:pt x="6582" y="166"/>
                      <a:pt x="6582" y="166"/>
                    </a:cubicBezTo>
                    <a:cubicBezTo>
                      <a:pt x="6577" y="165"/>
                      <a:pt x="6573" y="163"/>
                      <a:pt x="6570" y="161"/>
                    </a:cubicBezTo>
                    <a:cubicBezTo>
                      <a:pt x="6565" y="153"/>
                      <a:pt x="6565" y="153"/>
                      <a:pt x="6565" y="153"/>
                    </a:cubicBezTo>
                    <a:cubicBezTo>
                      <a:pt x="6564" y="149"/>
                      <a:pt x="6564" y="144"/>
                      <a:pt x="6564" y="138"/>
                    </a:cubicBezTo>
                    <a:cubicBezTo>
                      <a:pt x="6564" y="68"/>
                      <a:pt x="6564" y="68"/>
                      <a:pt x="6564" y="68"/>
                    </a:cubicBezTo>
                    <a:cubicBezTo>
                      <a:pt x="6564" y="63"/>
                      <a:pt x="6564" y="57"/>
                      <a:pt x="6564" y="52"/>
                    </a:cubicBezTo>
                    <a:cubicBezTo>
                      <a:pt x="6564" y="46"/>
                      <a:pt x="6563" y="41"/>
                      <a:pt x="6563" y="34"/>
                    </a:cubicBezTo>
                    <a:cubicBezTo>
                      <a:pt x="6564" y="34"/>
                      <a:pt x="6564" y="34"/>
                      <a:pt x="6564" y="34"/>
                    </a:cubicBezTo>
                    <a:cubicBezTo>
                      <a:pt x="6567" y="39"/>
                      <a:pt x="6569" y="43"/>
                      <a:pt x="6571" y="47"/>
                    </a:cubicBezTo>
                    <a:cubicBezTo>
                      <a:pt x="6659" y="175"/>
                      <a:pt x="6659" y="175"/>
                      <a:pt x="6659" y="175"/>
                    </a:cubicBezTo>
                    <a:cubicBezTo>
                      <a:pt x="6677" y="175"/>
                      <a:pt x="6677" y="175"/>
                      <a:pt x="6677" y="175"/>
                    </a:cubicBezTo>
                    <a:cubicBezTo>
                      <a:pt x="6677" y="39"/>
                      <a:pt x="6677" y="39"/>
                      <a:pt x="6677" y="39"/>
                    </a:cubicBezTo>
                    <a:cubicBezTo>
                      <a:pt x="6677" y="33"/>
                      <a:pt x="6678" y="28"/>
                      <a:pt x="6678" y="24"/>
                    </a:cubicBezTo>
                    <a:cubicBezTo>
                      <a:pt x="6683" y="16"/>
                      <a:pt x="6683" y="16"/>
                      <a:pt x="6683" y="16"/>
                    </a:cubicBezTo>
                    <a:cubicBezTo>
                      <a:pt x="6686" y="14"/>
                      <a:pt x="6690" y="12"/>
                      <a:pt x="6695" y="11"/>
                    </a:cubicBezTo>
                    <a:cubicBezTo>
                      <a:pt x="6695" y="3"/>
                      <a:pt x="6695" y="3"/>
                      <a:pt x="6695" y="3"/>
                    </a:cubicBezTo>
                    <a:cubicBezTo>
                      <a:pt x="6639" y="3"/>
                      <a:pt x="6639" y="3"/>
                      <a:pt x="6639" y="3"/>
                    </a:cubicBezTo>
                    <a:cubicBezTo>
                      <a:pt x="6639" y="11"/>
                      <a:pt x="6639" y="11"/>
                      <a:pt x="6639" y="11"/>
                    </a:cubicBezTo>
                    <a:cubicBezTo>
                      <a:pt x="6645" y="12"/>
                      <a:pt x="6649" y="14"/>
                      <a:pt x="6651" y="16"/>
                    </a:cubicBezTo>
                    <a:cubicBezTo>
                      <a:pt x="6656" y="24"/>
                      <a:pt x="6656" y="24"/>
                      <a:pt x="6656" y="24"/>
                    </a:cubicBezTo>
                    <a:cubicBezTo>
                      <a:pt x="6657" y="28"/>
                      <a:pt x="6657" y="33"/>
                      <a:pt x="6657" y="39"/>
                    </a:cubicBezTo>
                    <a:cubicBezTo>
                      <a:pt x="6657" y="96"/>
                      <a:pt x="6657" y="96"/>
                      <a:pt x="6657" y="96"/>
                    </a:cubicBezTo>
                    <a:cubicBezTo>
                      <a:pt x="6657" y="101"/>
                      <a:pt x="6657" y="107"/>
                      <a:pt x="6658" y="112"/>
                    </a:cubicBezTo>
                    <a:cubicBezTo>
                      <a:pt x="6658" y="118"/>
                      <a:pt x="6658" y="124"/>
                      <a:pt x="6658" y="130"/>
                    </a:cubicBezTo>
                    <a:lnTo>
                      <a:pt x="6657" y="130"/>
                    </a:lnTo>
                    <a:close/>
                    <a:moveTo>
                      <a:pt x="6975" y="174"/>
                    </a:moveTo>
                    <a:cubicBezTo>
                      <a:pt x="6994" y="174"/>
                      <a:pt x="7010" y="172"/>
                      <a:pt x="7021" y="169"/>
                    </a:cubicBezTo>
                    <a:cubicBezTo>
                      <a:pt x="7032" y="165"/>
                      <a:pt x="7042" y="159"/>
                      <a:pt x="7050" y="152"/>
                    </a:cubicBezTo>
                    <a:cubicBezTo>
                      <a:pt x="7057" y="145"/>
                      <a:pt x="7063" y="136"/>
                      <a:pt x="7067" y="125"/>
                    </a:cubicBezTo>
                    <a:cubicBezTo>
                      <a:pt x="7072" y="114"/>
                      <a:pt x="7074" y="101"/>
                      <a:pt x="7074" y="86"/>
                    </a:cubicBezTo>
                    <a:cubicBezTo>
                      <a:pt x="7074" y="71"/>
                      <a:pt x="7072" y="58"/>
                      <a:pt x="7068" y="48"/>
                    </a:cubicBezTo>
                    <a:cubicBezTo>
                      <a:pt x="7063" y="37"/>
                      <a:pt x="7057" y="28"/>
                      <a:pt x="7049" y="22"/>
                    </a:cubicBezTo>
                    <a:cubicBezTo>
                      <a:pt x="7041" y="15"/>
                      <a:pt x="7031" y="10"/>
                      <a:pt x="7020" y="7"/>
                    </a:cubicBezTo>
                    <a:cubicBezTo>
                      <a:pt x="7009" y="4"/>
                      <a:pt x="6995" y="3"/>
                      <a:pt x="6977" y="3"/>
                    </a:cubicBezTo>
                    <a:cubicBezTo>
                      <a:pt x="6913" y="3"/>
                      <a:pt x="6913" y="3"/>
                      <a:pt x="6913" y="3"/>
                    </a:cubicBezTo>
                    <a:cubicBezTo>
                      <a:pt x="6913" y="11"/>
                      <a:pt x="6913" y="11"/>
                      <a:pt x="6913" y="11"/>
                    </a:cubicBezTo>
                    <a:cubicBezTo>
                      <a:pt x="6919" y="12"/>
                      <a:pt x="6923" y="14"/>
                      <a:pt x="6925" y="16"/>
                    </a:cubicBezTo>
                    <a:cubicBezTo>
                      <a:pt x="6930" y="24"/>
                      <a:pt x="6930" y="24"/>
                      <a:pt x="6930" y="24"/>
                    </a:cubicBezTo>
                    <a:cubicBezTo>
                      <a:pt x="6931" y="28"/>
                      <a:pt x="6931" y="33"/>
                      <a:pt x="6931" y="39"/>
                    </a:cubicBezTo>
                    <a:cubicBezTo>
                      <a:pt x="6931" y="138"/>
                      <a:pt x="6931" y="138"/>
                      <a:pt x="6931" y="138"/>
                    </a:cubicBezTo>
                    <a:cubicBezTo>
                      <a:pt x="6931" y="144"/>
                      <a:pt x="6931" y="149"/>
                      <a:pt x="6930" y="153"/>
                    </a:cubicBezTo>
                    <a:cubicBezTo>
                      <a:pt x="6925" y="161"/>
                      <a:pt x="6925" y="161"/>
                      <a:pt x="6925" y="161"/>
                    </a:cubicBezTo>
                    <a:cubicBezTo>
                      <a:pt x="6923" y="163"/>
                      <a:pt x="6919" y="165"/>
                      <a:pt x="6913" y="166"/>
                    </a:cubicBezTo>
                    <a:cubicBezTo>
                      <a:pt x="6913" y="174"/>
                      <a:pt x="6913" y="174"/>
                      <a:pt x="6913" y="174"/>
                    </a:cubicBezTo>
                    <a:lnTo>
                      <a:pt x="6975" y="174"/>
                    </a:lnTo>
                    <a:close/>
                    <a:moveTo>
                      <a:pt x="6976" y="16"/>
                    </a:moveTo>
                    <a:cubicBezTo>
                      <a:pt x="6990" y="16"/>
                      <a:pt x="7002" y="19"/>
                      <a:pt x="7012" y="24"/>
                    </a:cubicBezTo>
                    <a:cubicBezTo>
                      <a:pt x="7022" y="29"/>
                      <a:pt x="7030" y="37"/>
                      <a:pt x="7036" y="47"/>
                    </a:cubicBezTo>
                    <a:cubicBezTo>
                      <a:pt x="7041" y="58"/>
                      <a:pt x="7044" y="72"/>
                      <a:pt x="7044" y="88"/>
                    </a:cubicBezTo>
                    <a:cubicBezTo>
                      <a:pt x="7044" y="113"/>
                      <a:pt x="7038" y="131"/>
                      <a:pt x="7027" y="143"/>
                    </a:cubicBezTo>
                    <a:cubicBezTo>
                      <a:pt x="7016" y="155"/>
                      <a:pt x="6998" y="161"/>
                      <a:pt x="6975" y="161"/>
                    </a:cubicBezTo>
                    <a:cubicBezTo>
                      <a:pt x="6971" y="161"/>
                      <a:pt x="6971" y="161"/>
                      <a:pt x="6971" y="161"/>
                    </a:cubicBezTo>
                    <a:cubicBezTo>
                      <a:pt x="6967" y="161"/>
                      <a:pt x="6963" y="161"/>
                      <a:pt x="6960" y="160"/>
                    </a:cubicBezTo>
                    <a:cubicBezTo>
                      <a:pt x="6960" y="17"/>
                      <a:pt x="6960" y="17"/>
                      <a:pt x="6960" y="17"/>
                    </a:cubicBezTo>
                    <a:cubicBezTo>
                      <a:pt x="6963" y="16"/>
                      <a:pt x="6968" y="16"/>
                      <a:pt x="6976" y="16"/>
                    </a:cubicBezTo>
                    <a:moveTo>
                      <a:pt x="7293" y="131"/>
                    </a:moveTo>
                    <a:cubicBezTo>
                      <a:pt x="7293" y="170"/>
                      <a:pt x="7293" y="170"/>
                      <a:pt x="7293" y="170"/>
                    </a:cubicBezTo>
                    <a:cubicBezTo>
                      <a:pt x="7302" y="172"/>
                      <a:pt x="7311" y="174"/>
                      <a:pt x="7320" y="175"/>
                    </a:cubicBezTo>
                    <a:cubicBezTo>
                      <a:pt x="7329" y="176"/>
                      <a:pt x="7338" y="177"/>
                      <a:pt x="7348" y="177"/>
                    </a:cubicBezTo>
                    <a:cubicBezTo>
                      <a:pt x="7369" y="177"/>
                      <a:pt x="7386" y="173"/>
                      <a:pt x="7397" y="164"/>
                    </a:cubicBezTo>
                    <a:cubicBezTo>
                      <a:pt x="7407" y="156"/>
                      <a:pt x="7413" y="144"/>
                      <a:pt x="7413" y="127"/>
                    </a:cubicBezTo>
                    <a:cubicBezTo>
                      <a:pt x="7413" y="120"/>
                      <a:pt x="7412" y="115"/>
                      <a:pt x="7409" y="110"/>
                    </a:cubicBezTo>
                    <a:cubicBezTo>
                      <a:pt x="7407" y="105"/>
                      <a:pt x="7404" y="101"/>
                      <a:pt x="7400" y="97"/>
                    </a:cubicBezTo>
                    <a:cubicBezTo>
                      <a:pt x="7395" y="93"/>
                      <a:pt x="7390" y="89"/>
                      <a:pt x="7384" y="86"/>
                    </a:cubicBezTo>
                    <a:cubicBezTo>
                      <a:pt x="7378" y="83"/>
                      <a:pt x="7371" y="80"/>
                      <a:pt x="7363" y="77"/>
                    </a:cubicBezTo>
                    <a:cubicBezTo>
                      <a:pt x="7350" y="71"/>
                      <a:pt x="7342" y="67"/>
                      <a:pt x="7337" y="64"/>
                    </a:cubicBezTo>
                    <a:cubicBezTo>
                      <a:pt x="7332" y="60"/>
                      <a:pt x="7329" y="57"/>
                      <a:pt x="7327" y="53"/>
                    </a:cubicBezTo>
                    <a:cubicBezTo>
                      <a:pt x="7325" y="49"/>
                      <a:pt x="7324" y="45"/>
                      <a:pt x="7324" y="39"/>
                    </a:cubicBezTo>
                    <a:cubicBezTo>
                      <a:pt x="7324" y="31"/>
                      <a:pt x="7327" y="25"/>
                      <a:pt x="7333" y="20"/>
                    </a:cubicBezTo>
                    <a:cubicBezTo>
                      <a:pt x="7339" y="16"/>
                      <a:pt x="7347" y="13"/>
                      <a:pt x="7357" y="13"/>
                    </a:cubicBezTo>
                    <a:cubicBezTo>
                      <a:pt x="7363" y="13"/>
                      <a:pt x="7369" y="14"/>
                      <a:pt x="7373" y="16"/>
                    </a:cubicBezTo>
                    <a:cubicBezTo>
                      <a:pt x="7377" y="18"/>
                      <a:pt x="7381" y="21"/>
                      <a:pt x="7385" y="25"/>
                    </a:cubicBezTo>
                    <a:cubicBezTo>
                      <a:pt x="7388" y="29"/>
                      <a:pt x="7392" y="35"/>
                      <a:pt x="7395" y="43"/>
                    </a:cubicBezTo>
                    <a:cubicBezTo>
                      <a:pt x="7411" y="43"/>
                      <a:pt x="7411" y="43"/>
                      <a:pt x="7411" y="43"/>
                    </a:cubicBezTo>
                    <a:cubicBezTo>
                      <a:pt x="7411" y="5"/>
                      <a:pt x="7411" y="5"/>
                      <a:pt x="7411" y="5"/>
                    </a:cubicBezTo>
                    <a:cubicBezTo>
                      <a:pt x="7401" y="3"/>
                      <a:pt x="7393" y="2"/>
                      <a:pt x="7385" y="1"/>
                    </a:cubicBezTo>
                    <a:cubicBezTo>
                      <a:pt x="7377" y="0"/>
                      <a:pt x="7369" y="0"/>
                      <a:pt x="7360" y="0"/>
                    </a:cubicBezTo>
                    <a:cubicBezTo>
                      <a:pt x="7352" y="0"/>
                      <a:pt x="7343" y="1"/>
                      <a:pt x="7335" y="3"/>
                    </a:cubicBezTo>
                    <a:cubicBezTo>
                      <a:pt x="7327" y="4"/>
                      <a:pt x="7321" y="7"/>
                      <a:pt x="7315" y="11"/>
                    </a:cubicBezTo>
                    <a:cubicBezTo>
                      <a:pt x="7309" y="15"/>
                      <a:pt x="7304" y="20"/>
                      <a:pt x="7301" y="26"/>
                    </a:cubicBezTo>
                    <a:cubicBezTo>
                      <a:pt x="7297" y="32"/>
                      <a:pt x="7296" y="40"/>
                      <a:pt x="7296" y="48"/>
                    </a:cubicBezTo>
                    <a:cubicBezTo>
                      <a:pt x="7296" y="53"/>
                      <a:pt x="7296" y="57"/>
                      <a:pt x="7298" y="61"/>
                    </a:cubicBezTo>
                    <a:cubicBezTo>
                      <a:pt x="7299" y="65"/>
                      <a:pt x="7302" y="70"/>
                      <a:pt x="7305" y="74"/>
                    </a:cubicBezTo>
                    <a:cubicBezTo>
                      <a:pt x="7309" y="78"/>
                      <a:pt x="7313" y="81"/>
                      <a:pt x="7319" y="85"/>
                    </a:cubicBezTo>
                    <a:cubicBezTo>
                      <a:pt x="7324" y="89"/>
                      <a:pt x="7332" y="93"/>
                      <a:pt x="7343" y="97"/>
                    </a:cubicBezTo>
                    <a:cubicBezTo>
                      <a:pt x="7358" y="104"/>
                      <a:pt x="7367" y="109"/>
                      <a:pt x="7372" y="112"/>
                    </a:cubicBezTo>
                    <a:cubicBezTo>
                      <a:pt x="7377" y="116"/>
                      <a:pt x="7381" y="119"/>
                      <a:pt x="7382" y="123"/>
                    </a:cubicBezTo>
                    <a:cubicBezTo>
                      <a:pt x="7384" y="126"/>
                      <a:pt x="7385" y="131"/>
                      <a:pt x="7385" y="136"/>
                    </a:cubicBezTo>
                    <a:cubicBezTo>
                      <a:pt x="7385" y="145"/>
                      <a:pt x="7382" y="152"/>
                      <a:pt x="7376" y="156"/>
                    </a:cubicBezTo>
                    <a:cubicBezTo>
                      <a:pt x="7370" y="161"/>
                      <a:pt x="7361" y="163"/>
                      <a:pt x="7351" y="163"/>
                    </a:cubicBezTo>
                    <a:cubicBezTo>
                      <a:pt x="7342" y="163"/>
                      <a:pt x="7336" y="162"/>
                      <a:pt x="7330" y="160"/>
                    </a:cubicBezTo>
                    <a:cubicBezTo>
                      <a:pt x="7325" y="158"/>
                      <a:pt x="7321" y="155"/>
                      <a:pt x="7317" y="150"/>
                    </a:cubicBezTo>
                    <a:cubicBezTo>
                      <a:pt x="7314" y="146"/>
                      <a:pt x="7311" y="139"/>
                      <a:pt x="7308" y="131"/>
                    </a:cubicBezTo>
                    <a:lnTo>
                      <a:pt x="7293" y="131"/>
                    </a:lnTo>
                    <a:close/>
                    <a:moveTo>
                      <a:pt x="7724" y="16"/>
                    </a:moveTo>
                    <a:cubicBezTo>
                      <a:pt x="7730" y="16"/>
                      <a:pt x="7734" y="17"/>
                      <a:pt x="7737" y="18"/>
                    </a:cubicBezTo>
                    <a:cubicBezTo>
                      <a:pt x="7741" y="20"/>
                      <a:pt x="7743" y="22"/>
                      <a:pt x="7746" y="26"/>
                    </a:cubicBezTo>
                    <a:cubicBezTo>
                      <a:pt x="7748" y="30"/>
                      <a:pt x="7751" y="35"/>
                      <a:pt x="7753" y="43"/>
                    </a:cubicBezTo>
                    <a:cubicBezTo>
                      <a:pt x="7769" y="43"/>
                      <a:pt x="7769" y="43"/>
                      <a:pt x="7769" y="43"/>
                    </a:cubicBezTo>
                    <a:cubicBezTo>
                      <a:pt x="7769" y="3"/>
                      <a:pt x="7769" y="3"/>
                      <a:pt x="7769" y="3"/>
                    </a:cubicBezTo>
                    <a:cubicBezTo>
                      <a:pt x="7633" y="3"/>
                      <a:pt x="7633" y="3"/>
                      <a:pt x="7633" y="3"/>
                    </a:cubicBezTo>
                    <a:cubicBezTo>
                      <a:pt x="7633" y="11"/>
                      <a:pt x="7633" y="11"/>
                      <a:pt x="7633" y="11"/>
                    </a:cubicBezTo>
                    <a:cubicBezTo>
                      <a:pt x="7639" y="12"/>
                      <a:pt x="7643" y="14"/>
                      <a:pt x="7646" y="16"/>
                    </a:cubicBezTo>
                    <a:cubicBezTo>
                      <a:pt x="7650" y="24"/>
                      <a:pt x="7650" y="24"/>
                      <a:pt x="7650" y="24"/>
                    </a:cubicBezTo>
                    <a:cubicBezTo>
                      <a:pt x="7651" y="28"/>
                      <a:pt x="7652" y="33"/>
                      <a:pt x="7652" y="39"/>
                    </a:cubicBezTo>
                    <a:cubicBezTo>
                      <a:pt x="7652" y="138"/>
                      <a:pt x="7652" y="138"/>
                      <a:pt x="7652" y="138"/>
                    </a:cubicBezTo>
                    <a:cubicBezTo>
                      <a:pt x="7652" y="144"/>
                      <a:pt x="7651" y="149"/>
                      <a:pt x="7650" y="153"/>
                    </a:cubicBezTo>
                    <a:cubicBezTo>
                      <a:pt x="7645" y="161"/>
                      <a:pt x="7645" y="161"/>
                      <a:pt x="7645" y="161"/>
                    </a:cubicBezTo>
                    <a:cubicBezTo>
                      <a:pt x="7643" y="163"/>
                      <a:pt x="7639" y="165"/>
                      <a:pt x="7633" y="166"/>
                    </a:cubicBezTo>
                    <a:cubicBezTo>
                      <a:pt x="7633" y="174"/>
                      <a:pt x="7633" y="174"/>
                      <a:pt x="7633" y="174"/>
                    </a:cubicBezTo>
                    <a:cubicBezTo>
                      <a:pt x="7769" y="174"/>
                      <a:pt x="7769" y="174"/>
                      <a:pt x="7769" y="174"/>
                    </a:cubicBezTo>
                    <a:cubicBezTo>
                      <a:pt x="7772" y="128"/>
                      <a:pt x="7772" y="128"/>
                      <a:pt x="7772" y="128"/>
                    </a:cubicBezTo>
                    <a:cubicBezTo>
                      <a:pt x="7756" y="128"/>
                      <a:pt x="7756" y="128"/>
                      <a:pt x="7756" y="128"/>
                    </a:cubicBezTo>
                    <a:cubicBezTo>
                      <a:pt x="7753" y="137"/>
                      <a:pt x="7751" y="144"/>
                      <a:pt x="7749" y="147"/>
                    </a:cubicBezTo>
                    <a:cubicBezTo>
                      <a:pt x="7747" y="151"/>
                      <a:pt x="7745" y="154"/>
                      <a:pt x="7742" y="156"/>
                    </a:cubicBezTo>
                    <a:cubicBezTo>
                      <a:pt x="7734" y="160"/>
                      <a:pt x="7734" y="160"/>
                      <a:pt x="7734" y="160"/>
                    </a:cubicBezTo>
                    <a:cubicBezTo>
                      <a:pt x="7731" y="160"/>
                      <a:pt x="7727" y="161"/>
                      <a:pt x="7722" y="161"/>
                    </a:cubicBezTo>
                    <a:cubicBezTo>
                      <a:pt x="7681" y="161"/>
                      <a:pt x="7681" y="161"/>
                      <a:pt x="7681" y="161"/>
                    </a:cubicBezTo>
                    <a:cubicBezTo>
                      <a:pt x="7681" y="92"/>
                      <a:pt x="7681" y="92"/>
                      <a:pt x="7681" y="92"/>
                    </a:cubicBezTo>
                    <a:cubicBezTo>
                      <a:pt x="7707" y="92"/>
                      <a:pt x="7707" y="92"/>
                      <a:pt x="7707" y="92"/>
                    </a:cubicBezTo>
                    <a:cubicBezTo>
                      <a:pt x="7712" y="92"/>
                      <a:pt x="7715" y="92"/>
                      <a:pt x="7717" y="94"/>
                    </a:cubicBezTo>
                    <a:cubicBezTo>
                      <a:pt x="7723" y="99"/>
                      <a:pt x="7723" y="99"/>
                      <a:pt x="7723" y="99"/>
                    </a:cubicBezTo>
                    <a:cubicBezTo>
                      <a:pt x="7724" y="102"/>
                      <a:pt x="7726" y="106"/>
                      <a:pt x="7727" y="110"/>
                    </a:cubicBezTo>
                    <a:cubicBezTo>
                      <a:pt x="7741" y="110"/>
                      <a:pt x="7741" y="110"/>
                      <a:pt x="7741" y="110"/>
                    </a:cubicBezTo>
                    <a:cubicBezTo>
                      <a:pt x="7741" y="60"/>
                      <a:pt x="7741" y="60"/>
                      <a:pt x="7741" y="60"/>
                    </a:cubicBezTo>
                    <a:cubicBezTo>
                      <a:pt x="7727" y="60"/>
                      <a:pt x="7727" y="60"/>
                      <a:pt x="7727" y="60"/>
                    </a:cubicBezTo>
                    <a:cubicBezTo>
                      <a:pt x="7726" y="65"/>
                      <a:pt x="7724" y="69"/>
                      <a:pt x="7723" y="71"/>
                    </a:cubicBezTo>
                    <a:cubicBezTo>
                      <a:pt x="7717" y="77"/>
                      <a:pt x="7717" y="77"/>
                      <a:pt x="7717" y="77"/>
                    </a:cubicBezTo>
                    <a:cubicBezTo>
                      <a:pt x="7714" y="78"/>
                      <a:pt x="7711" y="78"/>
                      <a:pt x="7707" y="78"/>
                    </a:cubicBezTo>
                    <a:cubicBezTo>
                      <a:pt x="7681" y="78"/>
                      <a:pt x="7681" y="78"/>
                      <a:pt x="7681" y="78"/>
                    </a:cubicBezTo>
                    <a:cubicBezTo>
                      <a:pt x="7681" y="16"/>
                      <a:pt x="7681" y="16"/>
                      <a:pt x="7681" y="16"/>
                    </a:cubicBezTo>
                    <a:lnTo>
                      <a:pt x="7724" y="16"/>
                    </a:lnTo>
                    <a:close/>
                  </a:path>
                </a:pathLst>
              </a:custGeom>
              <a:solidFill>
                <a:srgbClr val="C6A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3" name="Freeform 21"/>
              <p:cNvSpPr>
                <a:spLocks noEditPoints="1"/>
              </p:cNvSpPr>
              <p:nvPr/>
            </p:nvSpPr>
            <p:spPr bwMode="auto">
              <a:xfrm>
                <a:off x="2046288" y="5108575"/>
                <a:ext cx="231775" cy="231775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69" y="34"/>
                  </a:cxn>
                  <a:cxn ang="0">
                    <a:pos x="71" y="26"/>
                  </a:cxn>
                  <a:cxn ang="0">
                    <a:pos x="84" y="32"/>
                  </a:cxn>
                  <a:cxn ang="0">
                    <a:pos x="73" y="21"/>
                  </a:cxn>
                  <a:cxn ang="0">
                    <a:pos x="2" y="121"/>
                  </a:cxn>
                  <a:cxn ang="0">
                    <a:pos x="123" y="123"/>
                  </a:cxn>
                  <a:cxn ang="0">
                    <a:pos x="102" y="123"/>
                  </a:cxn>
                  <a:cxn ang="0">
                    <a:pos x="94" y="123"/>
                  </a:cxn>
                  <a:cxn ang="0">
                    <a:pos x="94" y="144"/>
                  </a:cxn>
                  <a:cxn ang="0">
                    <a:pos x="69" y="133"/>
                  </a:cxn>
                  <a:cxn ang="0">
                    <a:pos x="69" y="139"/>
                  </a:cxn>
                  <a:cxn ang="0">
                    <a:pos x="51" y="139"/>
                  </a:cxn>
                  <a:cxn ang="0">
                    <a:pos x="43" y="123"/>
                  </a:cxn>
                  <a:cxn ang="0">
                    <a:pos x="23" y="133"/>
                  </a:cxn>
                  <a:cxn ang="0">
                    <a:pos x="15" y="144"/>
                  </a:cxn>
                  <a:cxn ang="0">
                    <a:pos x="102" y="39"/>
                  </a:cxn>
                  <a:cxn ang="0">
                    <a:pos x="138" y="49"/>
                  </a:cxn>
                  <a:cxn ang="0">
                    <a:pos x="123" y="57"/>
                  </a:cxn>
                  <a:cxn ang="0">
                    <a:pos x="112" y="49"/>
                  </a:cxn>
                  <a:cxn ang="0">
                    <a:pos x="97" y="57"/>
                  </a:cxn>
                  <a:cxn ang="0">
                    <a:pos x="84" y="49"/>
                  </a:cxn>
                  <a:cxn ang="0">
                    <a:pos x="69" y="57"/>
                  </a:cxn>
                  <a:cxn ang="0">
                    <a:pos x="59" y="49"/>
                  </a:cxn>
                  <a:cxn ang="0">
                    <a:pos x="43" y="57"/>
                  </a:cxn>
                  <a:cxn ang="0">
                    <a:pos x="30" y="49"/>
                  </a:cxn>
                  <a:cxn ang="0">
                    <a:pos x="15" y="57"/>
                  </a:cxn>
                  <a:cxn ang="0">
                    <a:pos x="5" y="49"/>
                  </a:cxn>
                  <a:cxn ang="0">
                    <a:pos x="0" y="116"/>
                  </a:cxn>
                  <a:cxn ang="0">
                    <a:pos x="48" y="59"/>
                  </a:cxn>
                  <a:cxn ang="0">
                    <a:pos x="97" y="113"/>
                  </a:cxn>
                  <a:cxn ang="0">
                    <a:pos x="146" y="118"/>
                  </a:cxn>
                  <a:cxn ang="0">
                    <a:pos x="7" y="59"/>
                  </a:cxn>
                  <a:cxn ang="0">
                    <a:pos x="23" y="90"/>
                  </a:cxn>
                  <a:cxn ang="0">
                    <a:pos x="23" y="80"/>
                  </a:cxn>
                  <a:cxn ang="0">
                    <a:pos x="41" y="110"/>
                  </a:cxn>
                  <a:cxn ang="0">
                    <a:pos x="33" y="80"/>
                  </a:cxn>
                  <a:cxn ang="0">
                    <a:pos x="51" y="90"/>
                  </a:cxn>
                  <a:cxn ang="0">
                    <a:pos x="59" y="64"/>
                  </a:cxn>
                  <a:cxn ang="0">
                    <a:pos x="66" y="113"/>
                  </a:cxn>
                  <a:cxn ang="0">
                    <a:pos x="77" y="80"/>
                  </a:cxn>
                  <a:cxn ang="0">
                    <a:pos x="79" y="113"/>
                  </a:cxn>
                  <a:cxn ang="0">
                    <a:pos x="87" y="90"/>
                  </a:cxn>
                  <a:cxn ang="0">
                    <a:pos x="94" y="64"/>
                  </a:cxn>
                  <a:cxn ang="0">
                    <a:pos x="112" y="110"/>
                  </a:cxn>
                  <a:cxn ang="0">
                    <a:pos x="120" y="113"/>
                  </a:cxn>
                  <a:cxn ang="0">
                    <a:pos x="123" y="110"/>
                  </a:cxn>
                  <a:cxn ang="0">
                    <a:pos x="123" y="64"/>
                  </a:cxn>
                  <a:cxn ang="0">
                    <a:pos x="138" y="59"/>
                  </a:cxn>
                  <a:cxn ang="0">
                    <a:pos x="23" y="13"/>
                  </a:cxn>
                  <a:cxn ang="0">
                    <a:pos x="25" y="34"/>
                  </a:cxn>
                  <a:cxn ang="0">
                    <a:pos x="23" y="16"/>
                  </a:cxn>
                  <a:cxn ang="0">
                    <a:pos x="140" y="34"/>
                  </a:cxn>
                  <a:cxn ang="0">
                    <a:pos x="107" y="34"/>
                  </a:cxn>
                  <a:cxn ang="0">
                    <a:pos x="20" y="27"/>
                  </a:cxn>
                  <a:cxn ang="0">
                    <a:pos x="123" y="34"/>
                  </a:cxn>
                  <a:cxn ang="0">
                    <a:pos x="123" y="6"/>
                  </a:cxn>
                  <a:cxn ang="0">
                    <a:pos x="125" y="8"/>
                  </a:cxn>
                  <a:cxn ang="0">
                    <a:pos x="23" y="6"/>
                  </a:cxn>
                </a:cxnLst>
                <a:rect l="0" t="0" r="r" b="b"/>
                <a:pathLst>
                  <a:path w="146" h="146">
                    <a:moveTo>
                      <a:pt x="105" y="34"/>
                    </a:moveTo>
                    <a:lnTo>
                      <a:pt x="73" y="18"/>
                    </a:lnTo>
                    <a:lnTo>
                      <a:pt x="41" y="34"/>
                    </a:lnTo>
                    <a:lnTo>
                      <a:pt x="41" y="36"/>
                    </a:lnTo>
                    <a:lnTo>
                      <a:pt x="105" y="36"/>
                    </a:lnTo>
                    <a:lnTo>
                      <a:pt x="105" y="34"/>
                    </a:lnTo>
                    <a:close/>
                    <a:moveTo>
                      <a:pt x="77" y="34"/>
                    </a:moveTo>
                    <a:lnTo>
                      <a:pt x="74" y="34"/>
                    </a:lnTo>
                    <a:lnTo>
                      <a:pt x="74" y="30"/>
                    </a:lnTo>
                    <a:lnTo>
                      <a:pt x="71" y="30"/>
                    </a:lnTo>
                    <a:lnTo>
                      <a:pt x="71" y="34"/>
                    </a:lnTo>
                    <a:lnTo>
                      <a:pt x="69" y="34"/>
                    </a:lnTo>
                    <a:lnTo>
                      <a:pt x="61" y="32"/>
                    </a:lnTo>
                    <a:lnTo>
                      <a:pt x="62" y="30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6"/>
                    </a:lnTo>
                    <a:lnTo>
                      <a:pt x="74" y="26"/>
                    </a:lnTo>
                    <a:lnTo>
                      <a:pt x="74" y="29"/>
                    </a:lnTo>
                    <a:lnTo>
                      <a:pt x="77" y="29"/>
                    </a:lnTo>
                    <a:lnTo>
                      <a:pt x="77" y="32"/>
                    </a:lnTo>
                    <a:lnTo>
                      <a:pt x="83" y="30"/>
                    </a:lnTo>
                    <a:lnTo>
                      <a:pt x="84" y="32"/>
                    </a:lnTo>
                    <a:lnTo>
                      <a:pt x="77" y="34"/>
                    </a:lnTo>
                    <a:close/>
                    <a:moveTo>
                      <a:pt x="93" y="34"/>
                    </a:moveTo>
                    <a:lnTo>
                      <a:pt x="73" y="24"/>
                    </a:lnTo>
                    <a:lnTo>
                      <a:pt x="53" y="34"/>
                    </a:lnTo>
                    <a:lnTo>
                      <a:pt x="47" y="34"/>
                    </a:lnTo>
                    <a:lnTo>
                      <a:pt x="73" y="21"/>
                    </a:lnTo>
                    <a:lnTo>
                      <a:pt x="99" y="34"/>
                    </a:lnTo>
                    <a:lnTo>
                      <a:pt x="93" y="34"/>
                    </a:lnTo>
                    <a:close/>
                    <a:moveTo>
                      <a:pt x="2" y="146"/>
                    </a:moveTo>
                    <a:lnTo>
                      <a:pt x="143" y="146"/>
                    </a:lnTo>
                    <a:lnTo>
                      <a:pt x="143" y="121"/>
                    </a:lnTo>
                    <a:lnTo>
                      <a:pt x="2" y="121"/>
                    </a:lnTo>
                    <a:lnTo>
                      <a:pt x="2" y="146"/>
                    </a:lnTo>
                    <a:close/>
                    <a:moveTo>
                      <a:pt x="123" y="123"/>
                    </a:moveTo>
                    <a:lnTo>
                      <a:pt x="130" y="123"/>
                    </a:lnTo>
                    <a:lnTo>
                      <a:pt x="130" y="133"/>
                    </a:lnTo>
                    <a:lnTo>
                      <a:pt x="123" y="133"/>
                    </a:lnTo>
                    <a:lnTo>
                      <a:pt x="123" y="123"/>
                    </a:lnTo>
                    <a:close/>
                    <a:moveTo>
                      <a:pt x="123" y="139"/>
                    </a:moveTo>
                    <a:lnTo>
                      <a:pt x="130" y="139"/>
                    </a:lnTo>
                    <a:lnTo>
                      <a:pt x="130" y="144"/>
                    </a:lnTo>
                    <a:lnTo>
                      <a:pt x="123" y="144"/>
                    </a:lnTo>
                    <a:lnTo>
                      <a:pt x="123" y="139"/>
                    </a:lnTo>
                    <a:close/>
                    <a:moveTo>
                      <a:pt x="102" y="123"/>
                    </a:moveTo>
                    <a:lnTo>
                      <a:pt x="115" y="123"/>
                    </a:lnTo>
                    <a:lnTo>
                      <a:pt x="115" y="144"/>
                    </a:lnTo>
                    <a:lnTo>
                      <a:pt x="102" y="144"/>
                    </a:lnTo>
                    <a:lnTo>
                      <a:pt x="102" y="123"/>
                    </a:lnTo>
                    <a:close/>
                    <a:moveTo>
                      <a:pt x="87" y="123"/>
                    </a:moveTo>
                    <a:lnTo>
                      <a:pt x="94" y="123"/>
                    </a:lnTo>
                    <a:lnTo>
                      <a:pt x="94" y="133"/>
                    </a:lnTo>
                    <a:lnTo>
                      <a:pt x="87" y="133"/>
                    </a:lnTo>
                    <a:lnTo>
                      <a:pt x="87" y="123"/>
                    </a:lnTo>
                    <a:close/>
                    <a:moveTo>
                      <a:pt x="87" y="139"/>
                    </a:moveTo>
                    <a:lnTo>
                      <a:pt x="94" y="139"/>
                    </a:lnTo>
                    <a:lnTo>
                      <a:pt x="94" y="144"/>
                    </a:lnTo>
                    <a:lnTo>
                      <a:pt x="87" y="144"/>
                    </a:lnTo>
                    <a:lnTo>
                      <a:pt x="87" y="139"/>
                    </a:lnTo>
                    <a:close/>
                    <a:moveTo>
                      <a:pt x="69" y="123"/>
                    </a:moveTo>
                    <a:lnTo>
                      <a:pt x="77" y="123"/>
                    </a:lnTo>
                    <a:lnTo>
                      <a:pt x="77" y="133"/>
                    </a:lnTo>
                    <a:lnTo>
                      <a:pt x="69" y="133"/>
                    </a:lnTo>
                    <a:lnTo>
                      <a:pt x="69" y="123"/>
                    </a:lnTo>
                    <a:close/>
                    <a:moveTo>
                      <a:pt x="69" y="139"/>
                    </a:moveTo>
                    <a:lnTo>
                      <a:pt x="77" y="139"/>
                    </a:lnTo>
                    <a:lnTo>
                      <a:pt x="77" y="144"/>
                    </a:lnTo>
                    <a:lnTo>
                      <a:pt x="69" y="144"/>
                    </a:lnTo>
                    <a:lnTo>
                      <a:pt x="69" y="139"/>
                    </a:lnTo>
                    <a:close/>
                    <a:moveTo>
                      <a:pt x="51" y="123"/>
                    </a:moveTo>
                    <a:lnTo>
                      <a:pt x="59" y="123"/>
                    </a:lnTo>
                    <a:lnTo>
                      <a:pt x="59" y="133"/>
                    </a:lnTo>
                    <a:lnTo>
                      <a:pt x="51" y="133"/>
                    </a:lnTo>
                    <a:lnTo>
                      <a:pt x="51" y="123"/>
                    </a:lnTo>
                    <a:close/>
                    <a:moveTo>
                      <a:pt x="51" y="139"/>
                    </a:moveTo>
                    <a:lnTo>
                      <a:pt x="59" y="139"/>
                    </a:lnTo>
                    <a:lnTo>
                      <a:pt x="59" y="144"/>
                    </a:lnTo>
                    <a:lnTo>
                      <a:pt x="51" y="144"/>
                    </a:lnTo>
                    <a:lnTo>
                      <a:pt x="51" y="139"/>
                    </a:lnTo>
                    <a:close/>
                    <a:moveTo>
                      <a:pt x="30" y="123"/>
                    </a:moveTo>
                    <a:lnTo>
                      <a:pt x="43" y="123"/>
                    </a:lnTo>
                    <a:lnTo>
                      <a:pt x="43" y="144"/>
                    </a:lnTo>
                    <a:lnTo>
                      <a:pt x="30" y="144"/>
                    </a:lnTo>
                    <a:lnTo>
                      <a:pt x="30" y="123"/>
                    </a:lnTo>
                    <a:close/>
                    <a:moveTo>
                      <a:pt x="15" y="123"/>
                    </a:moveTo>
                    <a:lnTo>
                      <a:pt x="23" y="123"/>
                    </a:lnTo>
                    <a:lnTo>
                      <a:pt x="23" y="133"/>
                    </a:lnTo>
                    <a:lnTo>
                      <a:pt x="15" y="133"/>
                    </a:lnTo>
                    <a:lnTo>
                      <a:pt x="15" y="123"/>
                    </a:lnTo>
                    <a:close/>
                    <a:moveTo>
                      <a:pt x="15" y="139"/>
                    </a:moveTo>
                    <a:lnTo>
                      <a:pt x="23" y="139"/>
                    </a:lnTo>
                    <a:lnTo>
                      <a:pt x="23" y="144"/>
                    </a:lnTo>
                    <a:lnTo>
                      <a:pt x="15" y="144"/>
                    </a:lnTo>
                    <a:lnTo>
                      <a:pt x="15" y="139"/>
                    </a:lnTo>
                    <a:close/>
                    <a:moveTo>
                      <a:pt x="102" y="39"/>
                    </a:moveTo>
                    <a:lnTo>
                      <a:pt x="43" y="39"/>
                    </a:lnTo>
                    <a:lnTo>
                      <a:pt x="43" y="46"/>
                    </a:lnTo>
                    <a:lnTo>
                      <a:pt x="102" y="46"/>
                    </a:lnTo>
                    <a:lnTo>
                      <a:pt x="102" y="39"/>
                    </a:lnTo>
                    <a:close/>
                    <a:moveTo>
                      <a:pt x="143" y="39"/>
                    </a:moveTo>
                    <a:lnTo>
                      <a:pt x="105" y="39"/>
                    </a:lnTo>
                    <a:lnTo>
                      <a:pt x="105" y="46"/>
                    </a:lnTo>
                    <a:lnTo>
                      <a:pt x="140" y="46"/>
                    </a:lnTo>
                    <a:lnTo>
                      <a:pt x="140" y="49"/>
                    </a:lnTo>
                    <a:lnTo>
                      <a:pt x="138" y="49"/>
                    </a:lnTo>
                    <a:lnTo>
                      <a:pt x="138" y="57"/>
                    </a:lnTo>
                    <a:lnTo>
                      <a:pt x="133" y="57"/>
                    </a:lnTo>
                    <a:lnTo>
                      <a:pt x="133" y="49"/>
                    </a:lnTo>
                    <a:lnTo>
                      <a:pt x="130" y="49"/>
                    </a:lnTo>
                    <a:lnTo>
                      <a:pt x="130" y="57"/>
                    </a:lnTo>
                    <a:lnTo>
                      <a:pt x="123" y="57"/>
                    </a:lnTo>
                    <a:lnTo>
                      <a:pt x="123" y="49"/>
                    </a:lnTo>
                    <a:lnTo>
                      <a:pt x="120" y="49"/>
                    </a:lnTo>
                    <a:lnTo>
                      <a:pt x="120" y="57"/>
                    </a:lnTo>
                    <a:lnTo>
                      <a:pt x="115" y="57"/>
                    </a:lnTo>
                    <a:lnTo>
                      <a:pt x="115" y="49"/>
                    </a:lnTo>
                    <a:lnTo>
                      <a:pt x="112" y="49"/>
                    </a:lnTo>
                    <a:lnTo>
                      <a:pt x="112" y="57"/>
                    </a:lnTo>
                    <a:lnTo>
                      <a:pt x="105" y="57"/>
                    </a:lnTo>
                    <a:lnTo>
                      <a:pt x="105" y="49"/>
                    </a:lnTo>
                    <a:lnTo>
                      <a:pt x="102" y="49"/>
                    </a:lnTo>
                    <a:lnTo>
                      <a:pt x="102" y="57"/>
                    </a:lnTo>
                    <a:lnTo>
                      <a:pt x="97" y="57"/>
                    </a:lnTo>
                    <a:lnTo>
                      <a:pt x="97" y="49"/>
                    </a:lnTo>
                    <a:lnTo>
                      <a:pt x="94" y="49"/>
                    </a:lnTo>
                    <a:lnTo>
                      <a:pt x="94" y="57"/>
                    </a:lnTo>
                    <a:lnTo>
                      <a:pt x="87" y="57"/>
                    </a:lnTo>
                    <a:lnTo>
                      <a:pt x="87" y="49"/>
                    </a:lnTo>
                    <a:lnTo>
                      <a:pt x="84" y="49"/>
                    </a:lnTo>
                    <a:lnTo>
                      <a:pt x="84" y="57"/>
                    </a:lnTo>
                    <a:lnTo>
                      <a:pt x="79" y="57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7" y="57"/>
                    </a:lnTo>
                    <a:lnTo>
                      <a:pt x="69" y="57"/>
                    </a:lnTo>
                    <a:lnTo>
                      <a:pt x="69" y="49"/>
                    </a:lnTo>
                    <a:lnTo>
                      <a:pt x="66" y="49"/>
                    </a:lnTo>
                    <a:lnTo>
                      <a:pt x="66" y="57"/>
                    </a:lnTo>
                    <a:lnTo>
                      <a:pt x="61" y="57"/>
                    </a:lnTo>
                    <a:lnTo>
                      <a:pt x="61" y="49"/>
                    </a:lnTo>
                    <a:lnTo>
                      <a:pt x="59" y="49"/>
                    </a:lnTo>
                    <a:lnTo>
                      <a:pt x="59" y="57"/>
                    </a:lnTo>
                    <a:lnTo>
                      <a:pt x="51" y="57"/>
                    </a:lnTo>
                    <a:lnTo>
                      <a:pt x="51" y="49"/>
                    </a:lnTo>
                    <a:lnTo>
                      <a:pt x="48" y="49"/>
                    </a:lnTo>
                    <a:lnTo>
                      <a:pt x="48" y="57"/>
                    </a:lnTo>
                    <a:lnTo>
                      <a:pt x="43" y="57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41" y="57"/>
                    </a:lnTo>
                    <a:lnTo>
                      <a:pt x="33" y="57"/>
                    </a:lnTo>
                    <a:lnTo>
                      <a:pt x="33" y="49"/>
                    </a:lnTo>
                    <a:lnTo>
                      <a:pt x="30" y="49"/>
                    </a:lnTo>
                    <a:lnTo>
                      <a:pt x="30" y="57"/>
                    </a:lnTo>
                    <a:lnTo>
                      <a:pt x="25" y="57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3" y="57"/>
                    </a:lnTo>
                    <a:lnTo>
                      <a:pt x="15" y="57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57"/>
                    </a:lnTo>
                    <a:lnTo>
                      <a:pt x="7" y="57"/>
                    </a:lnTo>
                    <a:lnTo>
                      <a:pt x="7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41" y="46"/>
                    </a:lnTo>
                    <a:lnTo>
                      <a:pt x="41" y="39"/>
                    </a:lnTo>
                    <a:lnTo>
                      <a:pt x="2" y="39"/>
                    </a:lnTo>
                    <a:lnTo>
                      <a:pt x="2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41" y="118"/>
                    </a:lnTo>
                    <a:lnTo>
                      <a:pt x="41" y="113"/>
                    </a:lnTo>
                    <a:lnTo>
                      <a:pt x="43" y="113"/>
                    </a:lnTo>
                    <a:lnTo>
                      <a:pt x="43" y="59"/>
                    </a:lnTo>
                    <a:lnTo>
                      <a:pt x="48" y="59"/>
                    </a:lnTo>
                    <a:lnTo>
                      <a:pt x="48" y="113"/>
                    </a:lnTo>
                    <a:lnTo>
                      <a:pt x="43" y="113"/>
                    </a:lnTo>
                    <a:lnTo>
                      <a:pt x="43" y="118"/>
                    </a:lnTo>
                    <a:lnTo>
                      <a:pt x="102" y="118"/>
                    </a:lnTo>
                    <a:lnTo>
                      <a:pt x="102" y="113"/>
                    </a:lnTo>
                    <a:lnTo>
                      <a:pt x="97" y="113"/>
                    </a:lnTo>
                    <a:lnTo>
                      <a:pt x="97" y="59"/>
                    </a:lnTo>
                    <a:lnTo>
                      <a:pt x="102" y="59"/>
                    </a:lnTo>
                    <a:lnTo>
                      <a:pt x="102" y="113"/>
                    </a:lnTo>
                    <a:lnTo>
                      <a:pt x="105" y="113"/>
                    </a:lnTo>
                    <a:lnTo>
                      <a:pt x="105" y="118"/>
                    </a:lnTo>
                    <a:lnTo>
                      <a:pt x="146" y="118"/>
                    </a:lnTo>
                    <a:lnTo>
                      <a:pt x="146" y="116"/>
                    </a:lnTo>
                    <a:lnTo>
                      <a:pt x="143" y="116"/>
                    </a:lnTo>
                    <a:lnTo>
                      <a:pt x="143" y="39"/>
                    </a:lnTo>
                    <a:close/>
                    <a:moveTo>
                      <a:pt x="13" y="113"/>
                    </a:moveTo>
                    <a:lnTo>
                      <a:pt x="7" y="113"/>
                    </a:lnTo>
                    <a:lnTo>
                      <a:pt x="7" y="59"/>
                    </a:lnTo>
                    <a:lnTo>
                      <a:pt x="13" y="59"/>
                    </a:lnTo>
                    <a:lnTo>
                      <a:pt x="13" y="113"/>
                    </a:lnTo>
                    <a:close/>
                    <a:moveTo>
                      <a:pt x="23" y="110"/>
                    </a:moveTo>
                    <a:lnTo>
                      <a:pt x="15" y="110"/>
                    </a:lnTo>
                    <a:lnTo>
                      <a:pt x="15" y="90"/>
                    </a:lnTo>
                    <a:lnTo>
                      <a:pt x="23" y="90"/>
                    </a:lnTo>
                    <a:lnTo>
                      <a:pt x="23" y="110"/>
                    </a:lnTo>
                    <a:close/>
                    <a:moveTo>
                      <a:pt x="23" y="80"/>
                    </a:moveTo>
                    <a:lnTo>
                      <a:pt x="15" y="80"/>
                    </a:lnTo>
                    <a:lnTo>
                      <a:pt x="15" y="64"/>
                    </a:lnTo>
                    <a:lnTo>
                      <a:pt x="23" y="64"/>
                    </a:lnTo>
                    <a:lnTo>
                      <a:pt x="23" y="80"/>
                    </a:lnTo>
                    <a:close/>
                    <a:moveTo>
                      <a:pt x="30" y="113"/>
                    </a:moveTo>
                    <a:lnTo>
                      <a:pt x="25" y="113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0" y="113"/>
                    </a:lnTo>
                    <a:close/>
                    <a:moveTo>
                      <a:pt x="41" y="110"/>
                    </a:moveTo>
                    <a:lnTo>
                      <a:pt x="33" y="110"/>
                    </a:lnTo>
                    <a:lnTo>
                      <a:pt x="33" y="90"/>
                    </a:lnTo>
                    <a:lnTo>
                      <a:pt x="41" y="90"/>
                    </a:lnTo>
                    <a:lnTo>
                      <a:pt x="41" y="110"/>
                    </a:lnTo>
                    <a:close/>
                    <a:moveTo>
                      <a:pt x="41" y="80"/>
                    </a:moveTo>
                    <a:lnTo>
                      <a:pt x="33" y="80"/>
                    </a:lnTo>
                    <a:lnTo>
                      <a:pt x="33" y="64"/>
                    </a:lnTo>
                    <a:lnTo>
                      <a:pt x="41" y="64"/>
                    </a:lnTo>
                    <a:lnTo>
                      <a:pt x="41" y="80"/>
                    </a:lnTo>
                    <a:close/>
                    <a:moveTo>
                      <a:pt x="59" y="110"/>
                    </a:moveTo>
                    <a:lnTo>
                      <a:pt x="51" y="110"/>
                    </a:lnTo>
                    <a:lnTo>
                      <a:pt x="51" y="90"/>
                    </a:lnTo>
                    <a:lnTo>
                      <a:pt x="59" y="90"/>
                    </a:lnTo>
                    <a:lnTo>
                      <a:pt x="59" y="110"/>
                    </a:lnTo>
                    <a:close/>
                    <a:moveTo>
                      <a:pt x="59" y="80"/>
                    </a:moveTo>
                    <a:lnTo>
                      <a:pt x="51" y="80"/>
                    </a:lnTo>
                    <a:lnTo>
                      <a:pt x="51" y="64"/>
                    </a:lnTo>
                    <a:lnTo>
                      <a:pt x="59" y="64"/>
                    </a:lnTo>
                    <a:lnTo>
                      <a:pt x="59" y="80"/>
                    </a:lnTo>
                    <a:close/>
                    <a:moveTo>
                      <a:pt x="66" y="113"/>
                    </a:moveTo>
                    <a:lnTo>
                      <a:pt x="61" y="113"/>
                    </a:lnTo>
                    <a:lnTo>
                      <a:pt x="61" y="59"/>
                    </a:lnTo>
                    <a:lnTo>
                      <a:pt x="66" y="59"/>
                    </a:lnTo>
                    <a:lnTo>
                      <a:pt x="66" y="113"/>
                    </a:lnTo>
                    <a:close/>
                    <a:moveTo>
                      <a:pt x="77" y="110"/>
                    </a:moveTo>
                    <a:lnTo>
                      <a:pt x="69" y="110"/>
                    </a:lnTo>
                    <a:lnTo>
                      <a:pt x="69" y="90"/>
                    </a:lnTo>
                    <a:lnTo>
                      <a:pt x="77" y="90"/>
                    </a:lnTo>
                    <a:lnTo>
                      <a:pt x="77" y="110"/>
                    </a:lnTo>
                    <a:close/>
                    <a:moveTo>
                      <a:pt x="77" y="80"/>
                    </a:moveTo>
                    <a:lnTo>
                      <a:pt x="69" y="80"/>
                    </a:lnTo>
                    <a:lnTo>
                      <a:pt x="69" y="64"/>
                    </a:lnTo>
                    <a:lnTo>
                      <a:pt x="77" y="64"/>
                    </a:lnTo>
                    <a:lnTo>
                      <a:pt x="77" y="80"/>
                    </a:lnTo>
                    <a:close/>
                    <a:moveTo>
                      <a:pt x="84" y="113"/>
                    </a:moveTo>
                    <a:lnTo>
                      <a:pt x="79" y="113"/>
                    </a:lnTo>
                    <a:lnTo>
                      <a:pt x="79" y="59"/>
                    </a:lnTo>
                    <a:lnTo>
                      <a:pt x="84" y="59"/>
                    </a:lnTo>
                    <a:lnTo>
                      <a:pt x="84" y="113"/>
                    </a:lnTo>
                    <a:close/>
                    <a:moveTo>
                      <a:pt x="94" y="110"/>
                    </a:moveTo>
                    <a:lnTo>
                      <a:pt x="87" y="110"/>
                    </a:lnTo>
                    <a:lnTo>
                      <a:pt x="87" y="90"/>
                    </a:lnTo>
                    <a:lnTo>
                      <a:pt x="94" y="90"/>
                    </a:lnTo>
                    <a:lnTo>
                      <a:pt x="94" y="110"/>
                    </a:lnTo>
                    <a:close/>
                    <a:moveTo>
                      <a:pt x="94" y="80"/>
                    </a:moveTo>
                    <a:lnTo>
                      <a:pt x="87" y="80"/>
                    </a:lnTo>
                    <a:lnTo>
                      <a:pt x="87" y="64"/>
                    </a:lnTo>
                    <a:lnTo>
                      <a:pt x="94" y="64"/>
                    </a:lnTo>
                    <a:lnTo>
                      <a:pt x="94" y="80"/>
                    </a:lnTo>
                    <a:close/>
                    <a:moveTo>
                      <a:pt x="112" y="110"/>
                    </a:moveTo>
                    <a:lnTo>
                      <a:pt x="105" y="110"/>
                    </a:lnTo>
                    <a:lnTo>
                      <a:pt x="105" y="90"/>
                    </a:lnTo>
                    <a:lnTo>
                      <a:pt x="112" y="90"/>
                    </a:lnTo>
                    <a:lnTo>
                      <a:pt x="112" y="110"/>
                    </a:lnTo>
                    <a:close/>
                    <a:moveTo>
                      <a:pt x="112" y="80"/>
                    </a:moveTo>
                    <a:lnTo>
                      <a:pt x="105" y="80"/>
                    </a:lnTo>
                    <a:lnTo>
                      <a:pt x="105" y="64"/>
                    </a:lnTo>
                    <a:lnTo>
                      <a:pt x="112" y="64"/>
                    </a:lnTo>
                    <a:lnTo>
                      <a:pt x="112" y="80"/>
                    </a:lnTo>
                    <a:close/>
                    <a:moveTo>
                      <a:pt x="120" y="113"/>
                    </a:moveTo>
                    <a:lnTo>
                      <a:pt x="115" y="113"/>
                    </a:lnTo>
                    <a:lnTo>
                      <a:pt x="115" y="59"/>
                    </a:lnTo>
                    <a:lnTo>
                      <a:pt x="120" y="59"/>
                    </a:lnTo>
                    <a:lnTo>
                      <a:pt x="120" y="113"/>
                    </a:lnTo>
                    <a:close/>
                    <a:moveTo>
                      <a:pt x="130" y="110"/>
                    </a:moveTo>
                    <a:lnTo>
                      <a:pt x="123" y="110"/>
                    </a:lnTo>
                    <a:lnTo>
                      <a:pt x="123" y="90"/>
                    </a:lnTo>
                    <a:lnTo>
                      <a:pt x="130" y="90"/>
                    </a:lnTo>
                    <a:lnTo>
                      <a:pt x="130" y="110"/>
                    </a:lnTo>
                    <a:close/>
                    <a:moveTo>
                      <a:pt x="130" y="80"/>
                    </a:moveTo>
                    <a:lnTo>
                      <a:pt x="123" y="80"/>
                    </a:lnTo>
                    <a:lnTo>
                      <a:pt x="123" y="64"/>
                    </a:lnTo>
                    <a:lnTo>
                      <a:pt x="130" y="64"/>
                    </a:lnTo>
                    <a:lnTo>
                      <a:pt x="130" y="80"/>
                    </a:lnTo>
                    <a:close/>
                    <a:moveTo>
                      <a:pt x="138" y="113"/>
                    </a:moveTo>
                    <a:lnTo>
                      <a:pt x="133" y="113"/>
                    </a:lnTo>
                    <a:lnTo>
                      <a:pt x="133" y="59"/>
                    </a:lnTo>
                    <a:lnTo>
                      <a:pt x="138" y="59"/>
                    </a:lnTo>
                    <a:lnTo>
                      <a:pt x="138" y="113"/>
                    </a:lnTo>
                    <a:close/>
                    <a:moveTo>
                      <a:pt x="143" y="34"/>
                    </a:moveTo>
                    <a:lnTo>
                      <a:pt x="123" y="13"/>
                    </a:lnTo>
                    <a:lnTo>
                      <a:pt x="123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25" y="34"/>
                    </a:lnTo>
                    <a:lnTo>
                      <a:pt x="25" y="27"/>
                    </a:lnTo>
                    <a:lnTo>
                      <a:pt x="20" y="25"/>
                    </a:lnTo>
                    <a:lnTo>
                      <a:pt x="15" y="27"/>
                    </a:lnTo>
                    <a:lnTo>
                      <a:pt x="15" y="34"/>
                    </a:lnTo>
                    <a:lnTo>
                      <a:pt x="5" y="34"/>
                    </a:lnTo>
                    <a:lnTo>
                      <a:pt x="23" y="16"/>
                    </a:lnTo>
                    <a:lnTo>
                      <a:pt x="33" y="16"/>
                    </a:lnTo>
                    <a:lnTo>
                      <a:pt x="33" y="13"/>
                    </a:lnTo>
                    <a:lnTo>
                      <a:pt x="112" y="13"/>
                    </a:lnTo>
                    <a:lnTo>
                      <a:pt x="112" y="16"/>
                    </a:lnTo>
                    <a:lnTo>
                      <a:pt x="123" y="16"/>
                    </a:lnTo>
                    <a:lnTo>
                      <a:pt x="140" y="34"/>
                    </a:lnTo>
                    <a:lnTo>
                      <a:pt x="130" y="34"/>
                    </a:lnTo>
                    <a:lnTo>
                      <a:pt x="130" y="27"/>
                    </a:lnTo>
                    <a:lnTo>
                      <a:pt x="125" y="25"/>
                    </a:lnTo>
                    <a:lnTo>
                      <a:pt x="120" y="27"/>
                    </a:lnTo>
                    <a:lnTo>
                      <a:pt x="120" y="34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46" y="36"/>
                    </a:lnTo>
                    <a:lnTo>
                      <a:pt x="146" y="34"/>
                    </a:lnTo>
                    <a:lnTo>
                      <a:pt x="143" y="34"/>
                    </a:lnTo>
                    <a:close/>
                    <a:moveTo>
                      <a:pt x="18" y="29"/>
                    </a:moveTo>
                    <a:lnTo>
                      <a:pt x="20" y="27"/>
                    </a:lnTo>
                    <a:lnTo>
                      <a:pt x="23" y="29"/>
                    </a:lnTo>
                    <a:lnTo>
                      <a:pt x="23" y="34"/>
                    </a:lnTo>
                    <a:lnTo>
                      <a:pt x="18" y="34"/>
                    </a:lnTo>
                    <a:lnTo>
                      <a:pt x="18" y="29"/>
                    </a:lnTo>
                    <a:close/>
                    <a:moveTo>
                      <a:pt x="128" y="34"/>
                    </a:moveTo>
                    <a:lnTo>
                      <a:pt x="123" y="34"/>
                    </a:lnTo>
                    <a:lnTo>
                      <a:pt x="123" y="29"/>
                    </a:lnTo>
                    <a:lnTo>
                      <a:pt x="125" y="27"/>
                    </a:lnTo>
                    <a:lnTo>
                      <a:pt x="128" y="29"/>
                    </a:lnTo>
                    <a:lnTo>
                      <a:pt x="128" y="34"/>
                    </a:lnTo>
                    <a:close/>
                    <a:moveTo>
                      <a:pt x="125" y="6"/>
                    </a:moveTo>
                    <a:lnTo>
                      <a:pt x="123" y="6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10" y="8"/>
                    </a:lnTo>
                    <a:lnTo>
                      <a:pt x="125" y="8"/>
                    </a:lnTo>
                    <a:lnTo>
                      <a:pt x="125" y="6"/>
                    </a:lnTo>
                    <a:close/>
                    <a:moveTo>
                      <a:pt x="36" y="6"/>
                    </a:moveTo>
                    <a:lnTo>
                      <a:pt x="33" y="6"/>
                    </a:lnTo>
                    <a:lnTo>
                      <a:pt x="33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36" y="8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6A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4" name="Freeform 22"/>
              <p:cNvSpPr>
                <a:spLocks noEditPoints="1"/>
              </p:cNvSpPr>
              <p:nvPr/>
            </p:nvSpPr>
            <p:spPr bwMode="auto">
              <a:xfrm>
                <a:off x="738188" y="5532438"/>
                <a:ext cx="2847975" cy="57150"/>
              </a:xfrm>
              <a:custGeom>
                <a:avLst/>
                <a:gdLst/>
                <a:ahLst/>
                <a:cxnLst>
                  <a:cxn ang="0">
                    <a:pos x="62" y="166"/>
                  </a:cxn>
                  <a:cxn ang="0">
                    <a:pos x="181" y="174"/>
                  </a:cxn>
                  <a:cxn ang="0">
                    <a:pos x="405" y="39"/>
                  </a:cxn>
                  <a:cxn ang="0">
                    <a:pos x="451" y="93"/>
                  </a:cxn>
                  <a:cxn ang="0">
                    <a:pos x="528" y="144"/>
                  </a:cxn>
                  <a:cxn ang="0">
                    <a:pos x="452" y="78"/>
                  </a:cxn>
                  <a:cxn ang="0">
                    <a:pos x="743" y="166"/>
                  </a:cxn>
                  <a:cxn ang="0">
                    <a:pos x="867" y="162"/>
                  </a:cxn>
                  <a:cxn ang="0">
                    <a:pos x="1266" y="22"/>
                  </a:cxn>
                  <a:cxn ang="0">
                    <a:pos x="1193" y="16"/>
                  </a:cxn>
                  <a:cxn ang="0">
                    <a:pos x="1647" y="42"/>
                  </a:cxn>
                  <a:cxn ang="0">
                    <a:pos x="1634" y="128"/>
                  </a:cxn>
                  <a:cxn ang="0">
                    <a:pos x="1601" y="71"/>
                  </a:cxn>
                  <a:cxn ang="0">
                    <a:pos x="2010" y="174"/>
                  </a:cxn>
                  <a:cxn ang="0">
                    <a:pos x="1868" y="2"/>
                  </a:cxn>
                  <a:cxn ang="0">
                    <a:pos x="1906" y="138"/>
                  </a:cxn>
                  <a:cxn ang="0">
                    <a:pos x="2361" y="11"/>
                  </a:cxn>
                  <a:cxn ang="0">
                    <a:pos x="2672" y="16"/>
                  </a:cxn>
                  <a:cxn ang="0">
                    <a:pos x="2581" y="166"/>
                  </a:cxn>
                  <a:cxn ang="0">
                    <a:pos x="2675" y="110"/>
                  </a:cxn>
                  <a:cxn ang="0">
                    <a:pos x="3097" y="38"/>
                  </a:cxn>
                  <a:cxn ang="0">
                    <a:pos x="3162" y="144"/>
                  </a:cxn>
                  <a:cxn ang="0">
                    <a:pos x="3525" y="0"/>
                  </a:cxn>
                  <a:cxn ang="0">
                    <a:pos x="3538" y="119"/>
                  </a:cxn>
                  <a:cxn ang="0">
                    <a:pos x="3916" y="103"/>
                  </a:cxn>
                  <a:cxn ang="0">
                    <a:pos x="3846" y="161"/>
                  </a:cxn>
                  <a:cxn ang="0">
                    <a:pos x="3971" y="2"/>
                  </a:cxn>
                  <a:cxn ang="0">
                    <a:pos x="4587" y="16"/>
                  </a:cxn>
                  <a:cxn ang="0">
                    <a:pos x="4379" y="46"/>
                  </a:cxn>
                  <a:cxn ang="0">
                    <a:pos x="4497" y="175"/>
                  </a:cxn>
                  <a:cxn ang="0">
                    <a:pos x="4814" y="161"/>
                  </a:cxn>
                  <a:cxn ang="0">
                    <a:pos x="4892" y="99"/>
                  </a:cxn>
                  <a:cxn ang="0">
                    <a:pos x="5247" y="151"/>
                  </a:cxn>
                  <a:cxn ang="0">
                    <a:pos x="5198" y="16"/>
                  </a:cxn>
                  <a:cxn ang="0">
                    <a:pos x="5659" y="2"/>
                  </a:cxn>
                  <a:cxn ang="0">
                    <a:pos x="5639" y="147"/>
                  </a:cxn>
                  <a:cxn ang="0">
                    <a:pos x="5607" y="77"/>
                  </a:cxn>
                  <a:cxn ang="0">
                    <a:pos x="5897" y="152"/>
                  </a:cxn>
                  <a:cxn ang="0">
                    <a:pos x="6013" y="175"/>
                  </a:cxn>
                  <a:cxn ang="0">
                    <a:pos x="6013" y="130"/>
                  </a:cxn>
                  <a:cxn ang="0">
                    <a:pos x="6297" y="39"/>
                  </a:cxn>
                  <a:cxn ang="0">
                    <a:pos x="6270" y="61"/>
                  </a:cxn>
                  <a:cxn ang="0">
                    <a:pos x="6688" y="0"/>
                  </a:cxn>
                  <a:cxn ang="0">
                    <a:pos x="6642" y="127"/>
                  </a:cxn>
                  <a:cxn ang="0">
                    <a:pos x="7128" y="11"/>
                  </a:cxn>
                  <a:cxn ang="0">
                    <a:pos x="6957" y="2"/>
                  </a:cxn>
                  <a:cxn ang="0">
                    <a:pos x="7004" y="138"/>
                  </a:cxn>
                  <a:cxn ang="0">
                    <a:pos x="7511" y="174"/>
                  </a:cxn>
                  <a:cxn ang="0">
                    <a:pos x="7379" y="160"/>
                  </a:cxn>
                  <a:cxn ang="0">
                    <a:pos x="7422" y="29"/>
                  </a:cxn>
                  <a:cxn ang="0">
                    <a:pos x="7863" y="48"/>
                  </a:cxn>
                  <a:cxn ang="0">
                    <a:pos x="7785" y="174"/>
                  </a:cxn>
                  <a:cxn ang="0">
                    <a:pos x="8148" y="166"/>
                  </a:cxn>
                  <a:cxn ang="0">
                    <a:pos x="8080" y="2"/>
                  </a:cxn>
                  <a:cxn ang="0">
                    <a:pos x="8182" y="23"/>
                  </a:cxn>
                  <a:cxn ang="0">
                    <a:pos x="8577" y="42"/>
                  </a:cxn>
                  <a:cxn ang="0">
                    <a:pos x="8565" y="128"/>
                  </a:cxn>
                  <a:cxn ang="0">
                    <a:pos x="8531" y="71"/>
                  </a:cxn>
                  <a:cxn ang="0">
                    <a:pos x="8817" y="138"/>
                  </a:cxn>
                  <a:cxn ang="0">
                    <a:pos x="8845" y="47"/>
                  </a:cxn>
                  <a:cxn ang="0">
                    <a:pos x="8931" y="112"/>
                  </a:cxn>
                </a:cxnLst>
                <a:rect l="0" t="0" r="r" b="b"/>
                <a:pathLst>
                  <a:path w="8969" h="177">
                    <a:moveTo>
                      <a:pt x="181" y="174"/>
                    </a:moveTo>
                    <a:cubicBezTo>
                      <a:pt x="181" y="166"/>
                      <a:pt x="181" y="166"/>
                      <a:pt x="181" y="166"/>
                    </a:cubicBezTo>
                    <a:cubicBezTo>
                      <a:pt x="176" y="165"/>
                      <a:pt x="173" y="163"/>
                      <a:pt x="171" y="162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3" y="151"/>
                      <a:pt x="161" y="145"/>
                      <a:pt x="158" y="138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3" y="143"/>
                      <a:pt x="20" y="149"/>
                      <a:pt x="18" y="153"/>
                    </a:cubicBezTo>
                    <a:cubicBezTo>
                      <a:pt x="15" y="157"/>
                      <a:pt x="13" y="160"/>
                      <a:pt x="10" y="162"/>
                    </a:cubicBezTo>
                    <a:cubicBezTo>
                      <a:pt x="7" y="164"/>
                      <a:pt x="4" y="165"/>
                      <a:pt x="0" y="16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62" y="174"/>
                      <a:pt x="62" y="174"/>
                      <a:pt x="62" y="174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56" y="165"/>
                      <a:pt x="52" y="163"/>
                      <a:pt x="49" y="160"/>
                    </a:cubicBezTo>
                    <a:cubicBezTo>
                      <a:pt x="46" y="158"/>
                      <a:pt x="45" y="154"/>
                      <a:pt x="45" y="150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7" y="138"/>
                      <a:pt x="49" y="134"/>
                      <a:pt x="51" y="127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123" y="119"/>
                      <a:pt x="123" y="119"/>
                      <a:pt x="123" y="119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8" y="135"/>
                      <a:pt x="129" y="139"/>
                      <a:pt x="130" y="14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3" y="163"/>
                      <a:pt x="119" y="165"/>
                      <a:pt x="114" y="166"/>
                    </a:cubicBezTo>
                    <a:cubicBezTo>
                      <a:pt x="114" y="174"/>
                      <a:pt x="114" y="174"/>
                      <a:pt x="114" y="174"/>
                    </a:cubicBezTo>
                    <a:lnTo>
                      <a:pt x="181" y="174"/>
                    </a:lnTo>
                    <a:close/>
                    <a:moveTo>
                      <a:pt x="92" y="29"/>
                    </a:moveTo>
                    <a:cubicBezTo>
                      <a:pt x="119" y="106"/>
                      <a:pt x="119" y="106"/>
                      <a:pt x="119" y="106"/>
                    </a:cubicBezTo>
                    <a:cubicBezTo>
                      <a:pt x="60" y="106"/>
                      <a:pt x="60" y="106"/>
                      <a:pt x="60" y="106"/>
                    </a:cubicBezTo>
                    <a:lnTo>
                      <a:pt x="92" y="29"/>
                    </a:lnTo>
                    <a:close/>
                    <a:moveTo>
                      <a:pt x="434" y="39"/>
                    </a:moveTo>
                    <a:cubicBezTo>
                      <a:pt x="434" y="33"/>
                      <a:pt x="435" y="28"/>
                      <a:pt x="436" y="24"/>
                    </a:cubicBezTo>
                    <a:cubicBezTo>
                      <a:pt x="440" y="16"/>
                      <a:pt x="440" y="16"/>
                      <a:pt x="440" y="16"/>
                    </a:cubicBezTo>
                    <a:cubicBezTo>
                      <a:pt x="443" y="14"/>
                      <a:pt x="447" y="12"/>
                      <a:pt x="453" y="11"/>
                    </a:cubicBezTo>
                    <a:cubicBezTo>
                      <a:pt x="453" y="2"/>
                      <a:pt x="453" y="2"/>
                      <a:pt x="453" y="2"/>
                    </a:cubicBezTo>
                    <a:cubicBezTo>
                      <a:pt x="387" y="2"/>
                      <a:pt x="387" y="2"/>
                      <a:pt x="387" y="2"/>
                    </a:cubicBezTo>
                    <a:cubicBezTo>
                      <a:pt x="387" y="11"/>
                      <a:pt x="387" y="11"/>
                      <a:pt x="387" y="11"/>
                    </a:cubicBezTo>
                    <a:cubicBezTo>
                      <a:pt x="393" y="12"/>
                      <a:pt x="397" y="14"/>
                      <a:pt x="399" y="16"/>
                    </a:cubicBezTo>
                    <a:cubicBezTo>
                      <a:pt x="404" y="24"/>
                      <a:pt x="404" y="24"/>
                      <a:pt x="404" y="24"/>
                    </a:cubicBezTo>
                    <a:cubicBezTo>
                      <a:pt x="405" y="27"/>
                      <a:pt x="405" y="32"/>
                      <a:pt x="405" y="39"/>
                    </a:cubicBezTo>
                    <a:cubicBezTo>
                      <a:pt x="405" y="138"/>
                      <a:pt x="405" y="138"/>
                      <a:pt x="405" y="138"/>
                    </a:cubicBezTo>
                    <a:cubicBezTo>
                      <a:pt x="405" y="144"/>
                      <a:pt x="405" y="149"/>
                      <a:pt x="404" y="152"/>
                    </a:cubicBezTo>
                    <a:cubicBezTo>
                      <a:pt x="399" y="161"/>
                      <a:pt x="399" y="161"/>
                      <a:pt x="399" y="161"/>
                    </a:cubicBezTo>
                    <a:cubicBezTo>
                      <a:pt x="397" y="163"/>
                      <a:pt x="393" y="165"/>
                      <a:pt x="387" y="166"/>
                    </a:cubicBezTo>
                    <a:cubicBezTo>
                      <a:pt x="387" y="174"/>
                      <a:pt x="387" y="174"/>
                      <a:pt x="387" y="174"/>
                    </a:cubicBezTo>
                    <a:cubicBezTo>
                      <a:pt x="453" y="174"/>
                      <a:pt x="453" y="174"/>
                      <a:pt x="453" y="174"/>
                    </a:cubicBezTo>
                    <a:cubicBezTo>
                      <a:pt x="453" y="166"/>
                      <a:pt x="453" y="166"/>
                      <a:pt x="453" y="166"/>
                    </a:cubicBezTo>
                    <a:cubicBezTo>
                      <a:pt x="447" y="165"/>
                      <a:pt x="443" y="163"/>
                      <a:pt x="441" y="161"/>
                    </a:cubicBezTo>
                    <a:cubicBezTo>
                      <a:pt x="436" y="152"/>
                      <a:pt x="436" y="152"/>
                      <a:pt x="436" y="152"/>
                    </a:cubicBezTo>
                    <a:cubicBezTo>
                      <a:pt x="435" y="149"/>
                      <a:pt x="434" y="144"/>
                      <a:pt x="434" y="138"/>
                    </a:cubicBezTo>
                    <a:cubicBezTo>
                      <a:pt x="434" y="91"/>
                      <a:pt x="434" y="91"/>
                      <a:pt x="434" y="91"/>
                    </a:cubicBezTo>
                    <a:cubicBezTo>
                      <a:pt x="441" y="91"/>
                      <a:pt x="441" y="91"/>
                      <a:pt x="441" y="91"/>
                    </a:cubicBezTo>
                    <a:cubicBezTo>
                      <a:pt x="447" y="92"/>
                      <a:pt x="447" y="92"/>
                      <a:pt x="447" y="92"/>
                    </a:cubicBezTo>
                    <a:cubicBezTo>
                      <a:pt x="451" y="93"/>
                      <a:pt x="451" y="93"/>
                      <a:pt x="451" y="93"/>
                    </a:cubicBezTo>
                    <a:cubicBezTo>
                      <a:pt x="455" y="95"/>
                      <a:pt x="455" y="95"/>
                      <a:pt x="455" y="95"/>
                    </a:cubicBezTo>
                    <a:cubicBezTo>
                      <a:pt x="458" y="98"/>
                      <a:pt x="458" y="98"/>
                      <a:pt x="458" y="98"/>
                    </a:cubicBezTo>
                    <a:cubicBezTo>
                      <a:pt x="462" y="102"/>
                      <a:pt x="462" y="102"/>
                      <a:pt x="462" y="102"/>
                    </a:cubicBezTo>
                    <a:cubicBezTo>
                      <a:pt x="489" y="139"/>
                      <a:pt x="489" y="139"/>
                      <a:pt x="489" y="139"/>
                    </a:cubicBezTo>
                    <a:cubicBezTo>
                      <a:pt x="494" y="145"/>
                      <a:pt x="496" y="149"/>
                      <a:pt x="497" y="151"/>
                    </a:cubicBezTo>
                    <a:cubicBezTo>
                      <a:pt x="499" y="158"/>
                      <a:pt x="499" y="158"/>
                      <a:pt x="499" y="158"/>
                    </a:cubicBezTo>
                    <a:cubicBezTo>
                      <a:pt x="496" y="164"/>
                      <a:pt x="496" y="164"/>
                      <a:pt x="496" y="164"/>
                    </a:cubicBezTo>
                    <a:cubicBezTo>
                      <a:pt x="489" y="166"/>
                      <a:pt x="489" y="166"/>
                      <a:pt x="489" y="166"/>
                    </a:cubicBezTo>
                    <a:cubicBezTo>
                      <a:pt x="489" y="174"/>
                      <a:pt x="489" y="174"/>
                      <a:pt x="489" y="174"/>
                    </a:cubicBezTo>
                    <a:cubicBezTo>
                      <a:pt x="556" y="174"/>
                      <a:pt x="556" y="174"/>
                      <a:pt x="556" y="174"/>
                    </a:cubicBezTo>
                    <a:cubicBezTo>
                      <a:pt x="556" y="166"/>
                      <a:pt x="556" y="166"/>
                      <a:pt x="556" y="166"/>
                    </a:cubicBezTo>
                    <a:cubicBezTo>
                      <a:pt x="552" y="165"/>
                      <a:pt x="548" y="163"/>
                      <a:pt x="545" y="162"/>
                    </a:cubicBezTo>
                    <a:cubicBezTo>
                      <a:pt x="537" y="156"/>
                      <a:pt x="537" y="156"/>
                      <a:pt x="537" y="156"/>
                    </a:cubicBezTo>
                    <a:cubicBezTo>
                      <a:pt x="535" y="153"/>
                      <a:pt x="532" y="149"/>
                      <a:pt x="528" y="144"/>
                    </a:cubicBezTo>
                    <a:cubicBezTo>
                      <a:pt x="477" y="78"/>
                      <a:pt x="477" y="78"/>
                      <a:pt x="477" y="78"/>
                    </a:cubicBezTo>
                    <a:cubicBezTo>
                      <a:pt x="525" y="31"/>
                      <a:pt x="525" y="31"/>
                      <a:pt x="525" y="31"/>
                    </a:cubicBezTo>
                    <a:cubicBezTo>
                      <a:pt x="532" y="23"/>
                      <a:pt x="538" y="18"/>
                      <a:pt x="543" y="16"/>
                    </a:cubicBezTo>
                    <a:cubicBezTo>
                      <a:pt x="547" y="13"/>
                      <a:pt x="551" y="11"/>
                      <a:pt x="555" y="11"/>
                    </a:cubicBezTo>
                    <a:cubicBezTo>
                      <a:pt x="555" y="2"/>
                      <a:pt x="555" y="2"/>
                      <a:pt x="555" y="2"/>
                    </a:cubicBezTo>
                    <a:cubicBezTo>
                      <a:pt x="486" y="2"/>
                      <a:pt x="486" y="2"/>
                      <a:pt x="486" y="2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90" y="11"/>
                      <a:pt x="494" y="12"/>
                      <a:pt x="496" y="14"/>
                    </a:cubicBezTo>
                    <a:cubicBezTo>
                      <a:pt x="499" y="22"/>
                      <a:pt x="499" y="22"/>
                      <a:pt x="499" y="22"/>
                    </a:cubicBezTo>
                    <a:cubicBezTo>
                      <a:pt x="498" y="32"/>
                      <a:pt x="498" y="32"/>
                      <a:pt x="498" y="32"/>
                    </a:cubicBezTo>
                    <a:cubicBezTo>
                      <a:pt x="496" y="35"/>
                      <a:pt x="494" y="38"/>
                      <a:pt x="491" y="42"/>
                    </a:cubicBezTo>
                    <a:cubicBezTo>
                      <a:pt x="488" y="46"/>
                      <a:pt x="483" y="52"/>
                      <a:pt x="476" y="59"/>
                    </a:cubicBezTo>
                    <a:cubicBezTo>
                      <a:pt x="469" y="66"/>
                      <a:pt x="464" y="70"/>
                      <a:pt x="461" y="73"/>
                    </a:cubicBezTo>
                    <a:cubicBezTo>
                      <a:pt x="452" y="78"/>
                      <a:pt x="452" y="78"/>
                      <a:pt x="452" y="78"/>
                    </a:cubicBezTo>
                    <a:cubicBezTo>
                      <a:pt x="448" y="79"/>
                      <a:pt x="444" y="79"/>
                      <a:pt x="439" y="79"/>
                    </a:cubicBezTo>
                    <a:cubicBezTo>
                      <a:pt x="434" y="79"/>
                      <a:pt x="434" y="79"/>
                      <a:pt x="434" y="79"/>
                    </a:cubicBezTo>
                    <a:lnTo>
                      <a:pt x="434" y="39"/>
                    </a:lnTo>
                    <a:close/>
                    <a:moveTo>
                      <a:pt x="923" y="174"/>
                    </a:moveTo>
                    <a:cubicBezTo>
                      <a:pt x="923" y="166"/>
                      <a:pt x="923" y="166"/>
                      <a:pt x="923" y="166"/>
                    </a:cubicBezTo>
                    <a:cubicBezTo>
                      <a:pt x="919" y="165"/>
                      <a:pt x="915" y="163"/>
                      <a:pt x="913" y="162"/>
                    </a:cubicBezTo>
                    <a:cubicBezTo>
                      <a:pt x="907" y="154"/>
                      <a:pt x="907" y="154"/>
                      <a:pt x="907" y="154"/>
                    </a:cubicBezTo>
                    <a:cubicBezTo>
                      <a:pt x="905" y="151"/>
                      <a:pt x="903" y="145"/>
                      <a:pt x="901" y="138"/>
                    </a:cubicBezTo>
                    <a:cubicBezTo>
                      <a:pt x="852" y="0"/>
                      <a:pt x="852" y="0"/>
                      <a:pt x="852" y="0"/>
                    </a:cubicBezTo>
                    <a:cubicBezTo>
                      <a:pt x="829" y="0"/>
                      <a:pt x="829" y="0"/>
                      <a:pt x="829" y="0"/>
                    </a:cubicBezTo>
                    <a:cubicBezTo>
                      <a:pt x="770" y="134"/>
                      <a:pt x="770" y="134"/>
                      <a:pt x="770" y="134"/>
                    </a:cubicBezTo>
                    <a:cubicBezTo>
                      <a:pt x="766" y="143"/>
                      <a:pt x="763" y="149"/>
                      <a:pt x="760" y="153"/>
                    </a:cubicBezTo>
                    <a:cubicBezTo>
                      <a:pt x="758" y="157"/>
                      <a:pt x="755" y="160"/>
                      <a:pt x="753" y="162"/>
                    </a:cubicBezTo>
                    <a:cubicBezTo>
                      <a:pt x="750" y="164"/>
                      <a:pt x="747" y="165"/>
                      <a:pt x="743" y="166"/>
                    </a:cubicBezTo>
                    <a:cubicBezTo>
                      <a:pt x="743" y="174"/>
                      <a:pt x="743" y="174"/>
                      <a:pt x="743" y="174"/>
                    </a:cubicBezTo>
                    <a:cubicBezTo>
                      <a:pt x="805" y="174"/>
                      <a:pt x="805" y="174"/>
                      <a:pt x="805" y="174"/>
                    </a:cubicBezTo>
                    <a:cubicBezTo>
                      <a:pt x="805" y="166"/>
                      <a:pt x="805" y="166"/>
                      <a:pt x="805" y="166"/>
                    </a:cubicBezTo>
                    <a:cubicBezTo>
                      <a:pt x="799" y="165"/>
                      <a:pt x="794" y="163"/>
                      <a:pt x="791" y="160"/>
                    </a:cubicBezTo>
                    <a:cubicBezTo>
                      <a:pt x="789" y="158"/>
                      <a:pt x="788" y="154"/>
                      <a:pt x="788" y="150"/>
                    </a:cubicBezTo>
                    <a:cubicBezTo>
                      <a:pt x="789" y="141"/>
                      <a:pt x="789" y="141"/>
                      <a:pt x="789" y="141"/>
                    </a:cubicBezTo>
                    <a:cubicBezTo>
                      <a:pt x="790" y="138"/>
                      <a:pt x="791" y="134"/>
                      <a:pt x="793" y="127"/>
                    </a:cubicBezTo>
                    <a:cubicBezTo>
                      <a:pt x="797" y="119"/>
                      <a:pt x="797" y="119"/>
                      <a:pt x="797" y="119"/>
                    </a:cubicBezTo>
                    <a:cubicBezTo>
                      <a:pt x="865" y="119"/>
                      <a:pt x="865" y="119"/>
                      <a:pt x="865" y="119"/>
                    </a:cubicBezTo>
                    <a:cubicBezTo>
                      <a:pt x="869" y="131"/>
                      <a:pt x="869" y="131"/>
                      <a:pt x="869" y="131"/>
                    </a:cubicBezTo>
                    <a:cubicBezTo>
                      <a:pt x="870" y="135"/>
                      <a:pt x="872" y="139"/>
                      <a:pt x="872" y="142"/>
                    </a:cubicBezTo>
                    <a:cubicBezTo>
                      <a:pt x="873" y="151"/>
                      <a:pt x="873" y="151"/>
                      <a:pt x="873" y="151"/>
                    </a:cubicBezTo>
                    <a:cubicBezTo>
                      <a:pt x="872" y="158"/>
                      <a:pt x="872" y="158"/>
                      <a:pt x="872" y="158"/>
                    </a:cubicBezTo>
                    <a:cubicBezTo>
                      <a:pt x="867" y="162"/>
                      <a:pt x="867" y="162"/>
                      <a:pt x="867" y="162"/>
                    </a:cubicBezTo>
                    <a:cubicBezTo>
                      <a:pt x="865" y="163"/>
                      <a:pt x="862" y="165"/>
                      <a:pt x="856" y="166"/>
                    </a:cubicBezTo>
                    <a:cubicBezTo>
                      <a:pt x="856" y="174"/>
                      <a:pt x="856" y="174"/>
                      <a:pt x="856" y="174"/>
                    </a:cubicBezTo>
                    <a:lnTo>
                      <a:pt x="923" y="174"/>
                    </a:lnTo>
                    <a:close/>
                    <a:moveTo>
                      <a:pt x="834" y="29"/>
                    </a:moveTo>
                    <a:cubicBezTo>
                      <a:pt x="861" y="106"/>
                      <a:pt x="861" y="106"/>
                      <a:pt x="861" y="106"/>
                    </a:cubicBezTo>
                    <a:cubicBezTo>
                      <a:pt x="802" y="106"/>
                      <a:pt x="802" y="106"/>
                      <a:pt x="802" y="106"/>
                    </a:cubicBezTo>
                    <a:lnTo>
                      <a:pt x="834" y="29"/>
                    </a:lnTo>
                    <a:close/>
                    <a:moveTo>
                      <a:pt x="1192" y="174"/>
                    </a:moveTo>
                    <a:cubicBezTo>
                      <a:pt x="1211" y="174"/>
                      <a:pt x="1226" y="172"/>
                      <a:pt x="1238" y="168"/>
                    </a:cubicBezTo>
                    <a:cubicBezTo>
                      <a:pt x="1249" y="165"/>
                      <a:pt x="1259" y="159"/>
                      <a:pt x="1266" y="152"/>
                    </a:cubicBezTo>
                    <a:cubicBezTo>
                      <a:pt x="1274" y="145"/>
                      <a:pt x="1280" y="136"/>
                      <a:pt x="1284" y="125"/>
                    </a:cubicBezTo>
                    <a:cubicBezTo>
                      <a:pt x="1289" y="114"/>
                      <a:pt x="1291" y="101"/>
                      <a:pt x="1291" y="86"/>
                    </a:cubicBezTo>
                    <a:cubicBezTo>
                      <a:pt x="1291" y="71"/>
                      <a:pt x="1289" y="58"/>
                      <a:pt x="1284" y="47"/>
                    </a:cubicBezTo>
                    <a:cubicBezTo>
                      <a:pt x="1280" y="37"/>
                      <a:pt x="1274" y="28"/>
                      <a:pt x="1266" y="22"/>
                    </a:cubicBezTo>
                    <a:cubicBezTo>
                      <a:pt x="1257" y="15"/>
                      <a:pt x="1248" y="10"/>
                      <a:pt x="1237" y="7"/>
                    </a:cubicBezTo>
                    <a:cubicBezTo>
                      <a:pt x="1226" y="4"/>
                      <a:pt x="1211" y="2"/>
                      <a:pt x="1194" y="2"/>
                    </a:cubicBezTo>
                    <a:cubicBezTo>
                      <a:pt x="1130" y="2"/>
                      <a:pt x="1130" y="2"/>
                      <a:pt x="1130" y="2"/>
                    </a:cubicBezTo>
                    <a:cubicBezTo>
                      <a:pt x="1130" y="11"/>
                      <a:pt x="1130" y="11"/>
                      <a:pt x="1130" y="11"/>
                    </a:cubicBezTo>
                    <a:cubicBezTo>
                      <a:pt x="1135" y="12"/>
                      <a:pt x="1139" y="14"/>
                      <a:pt x="1142" y="16"/>
                    </a:cubicBezTo>
                    <a:cubicBezTo>
                      <a:pt x="1146" y="24"/>
                      <a:pt x="1146" y="24"/>
                      <a:pt x="1146" y="24"/>
                    </a:cubicBezTo>
                    <a:cubicBezTo>
                      <a:pt x="1147" y="27"/>
                      <a:pt x="1148" y="32"/>
                      <a:pt x="1148" y="39"/>
                    </a:cubicBezTo>
                    <a:cubicBezTo>
                      <a:pt x="1148" y="138"/>
                      <a:pt x="1148" y="138"/>
                      <a:pt x="1148" y="138"/>
                    </a:cubicBezTo>
                    <a:cubicBezTo>
                      <a:pt x="1148" y="144"/>
                      <a:pt x="1147" y="149"/>
                      <a:pt x="1146" y="152"/>
                    </a:cubicBezTo>
                    <a:cubicBezTo>
                      <a:pt x="1142" y="161"/>
                      <a:pt x="1142" y="161"/>
                      <a:pt x="1142" y="161"/>
                    </a:cubicBezTo>
                    <a:cubicBezTo>
                      <a:pt x="1139" y="163"/>
                      <a:pt x="1135" y="165"/>
                      <a:pt x="1130" y="166"/>
                    </a:cubicBezTo>
                    <a:cubicBezTo>
                      <a:pt x="1130" y="174"/>
                      <a:pt x="1130" y="174"/>
                      <a:pt x="1130" y="174"/>
                    </a:cubicBezTo>
                    <a:lnTo>
                      <a:pt x="1192" y="174"/>
                    </a:lnTo>
                    <a:close/>
                    <a:moveTo>
                      <a:pt x="1193" y="16"/>
                    </a:moveTo>
                    <a:cubicBezTo>
                      <a:pt x="1207" y="16"/>
                      <a:pt x="1219" y="18"/>
                      <a:pt x="1229" y="23"/>
                    </a:cubicBezTo>
                    <a:cubicBezTo>
                      <a:pt x="1239" y="28"/>
                      <a:pt x="1247" y="36"/>
                      <a:pt x="1253" y="47"/>
                    </a:cubicBezTo>
                    <a:cubicBezTo>
                      <a:pt x="1258" y="58"/>
                      <a:pt x="1261" y="71"/>
                      <a:pt x="1261" y="88"/>
                    </a:cubicBezTo>
                    <a:cubicBezTo>
                      <a:pt x="1261" y="112"/>
                      <a:pt x="1255" y="131"/>
                      <a:pt x="1244" y="143"/>
                    </a:cubicBezTo>
                    <a:cubicBezTo>
                      <a:pt x="1232" y="155"/>
                      <a:pt x="1215" y="161"/>
                      <a:pt x="1192" y="161"/>
                    </a:cubicBezTo>
                    <a:cubicBezTo>
                      <a:pt x="1188" y="161"/>
                      <a:pt x="1188" y="161"/>
                      <a:pt x="1188" y="161"/>
                    </a:cubicBezTo>
                    <a:cubicBezTo>
                      <a:pt x="1184" y="161"/>
                      <a:pt x="1180" y="160"/>
                      <a:pt x="1177" y="160"/>
                    </a:cubicBezTo>
                    <a:cubicBezTo>
                      <a:pt x="1177" y="16"/>
                      <a:pt x="1177" y="16"/>
                      <a:pt x="1177" y="16"/>
                    </a:cubicBezTo>
                    <a:cubicBezTo>
                      <a:pt x="1180" y="16"/>
                      <a:pt x="1185" y="16"/>
                      <a:pt x="1193" y="16"/>
                    </a:cubicBezTo>
                    <a:moveTo>
                      <a:pt x="1602" y="16"/>
                    </a:moveTo>
                    <a:cubicBezTo>
                      <a:pt x="1608" y="16"/>
                      <a:pt x="1612" y="17"/>
                      <a:pt x="1615" y="18"/>
                    </a:cubicBezTo>
                    <a:cubicBezTo>
                      <a:pt x="1618" y="20"/>
                      <a:pt x="1621" y="22"/>
                      <a:pt x="1624" y="26"/>
                    </a:cubicBezTo>
                    <a:cubicBezTo>
                      <a:pt x="1626" y="30"/>
                      <a:pt x="1629" y="35"/>
                      <a:pt x="1631" y="42"/>
                    </a:cubicBezTo>
                    <a:cubicBezTo>
                      <a:pt x="1647" y="42"/>
                      <a:pt x="1647" y="42"/>
                      <a:pt x="1647" y="42"/>
                    </a:cubicBezTo>
                    <a:cubicBezTo>
                      <a:pt x="1647" y="2"/>
                      <a:pt x="1647" y="2"/>
                      <a:pt x="1647" y="2"/>
                    </a:cubicBezTo>
                    <a:cubicBezTo>
                      <a:pt x="1511" y="2"/>
                      <a:pt x="1511" y="2"/>
                      <a:pt x="1511" y="2"/>
                    </a:cubicBezTo>
                    <a:cubicBezTo>
                      <a:pt x="1511" y="11"/>
                      <a:pt x="1511" y="11"/>
                      <a:pt x="1511" y="11"/>
                    </a:cubicBezTo>
                    <a:cubicBezTo>
                      <a:pt x="1517" y="12"/>
                      <a:pt x="1521" y="14"/>
                      <a:pt x="1524" y="16"/>
                    </a:cubicBezTo>
                    <a:cubicBezTo>
                      <a:pt x="1528" y="24"/>
                      <a:pt x="1528" y="24"/>
                      <a:pt x="1528" y="24"/>
                    </a:cubicBezTo>
                    <a:cubicBezTo>
                      <a:pt x="1529" y="27"/>
                      <a:pt x="1530" y="32"/>
                      <a:pt x="1530" y="39"/>
                    </a:cubicBezTo>
                    <a:cubicBezTo>
                      <a:pt x="1530" y="138"/>
                      <a:pt x="1530" y="138"/>
                      <a:pt x="1530" y="138"/>
                    </a:cubicBezTo>
                    <a:cubicBezTo>
                      <a:pt x="1530" y="144"/>
                      <a:pt x="1529" y="149"/>
                      <a:pt x="1528" y="152"/>
                    </a:cubicBezTo>
                    <a:cubicBezTo>
                      <a:pt x="1523" y="161"/>
                      <a:pt x="1523" y="161"/>
                      <a:pt x="1523" y="161"/>
                    </a:cubicBezTo>
                    <a:cubicBezTo>
                      <a:pt x="1521" y="163"/>
                      <a:pt x="1517" y="165"/>
                      <a:pt x="1511" y="166"/>
                    </a:cubicBezTo>
                    <a:cubicBezTo>
                      <a:pt x="1511" y="174"/>
                      <a:pt x="1511" y="174"/>
                      <a:pt x="1511" y="174"/>
                    </a:cubicBezTo>
                    <a:cubicBezTo>
                      <a:pt x="1647" y="174"/>
                      <a:pt x="1647" y="174"/>
                      <a:pt x="1647" y="174"/>
                    </a:cubicBezTo>
                    <a:cubicBezTo>
                      <a:pt x="1650" y="128"/>
                      <a:pt x="1650" y="128"/>
                      <a:pt x="1650" y="128"/>
                    </a:cubicBezTo>
                    <a:cubicBezTo>
                      <a:pt x="1634" y="128"/>
                      <a:pt x="1634" y="128"/>
                      <a:pt x="1634" y="128"/>
                    </a:cubicBezTo>
                    <a:cubicBezTo>
                      <a:pt x="1631" y="137"/>
                      <a:pt x="1629" y="143"/>
                      <a:pt x="1627" y="147"/>
                    </a:cubicBezTo>
                    <a:cubicBezTo>
                      <a:pt x="1625" y="151"/>
                      <a:pt x="1623" y="154"/>
                      <a:pt x="1620" y="156"/>
                    </a:cubicBezTo>
                    <a:cubicBezTo>
                      <a:pt x="1612" y="159"/>
                      <a:pt x="1612" y="159"/>
                      <a:pt x="1612" y="159"/>
                    </a:cubicBezTo>
                    <a:cubicBezTo>
                      <a:pt x="1609" y="160"/>
                      <a:pt x="1605" y="161"/>
                      <a:pt x="1600" y="161"/>
                    </a:cubicBezTo>
                    <a:cubicBezTo>
                      <a:pt x="1559" y="161"/>
                      <a:pt x="1559" y="161"/>
                      <a:pt x="1559" y="161"/>
                    </a:cubicBezTo>
                    <a:cubicBezTo>
                      <a:pt x="1559" y="92"/>
                      <a:pt x="1559" y="92"/>
                      <a:pt x="1559" y="92"/>
                    </a:cubicBezTo>
                    <a:cubicBezTo>
                      <a:pt x="1585" y="92"/>
                      <a:pt x="1585" y="92"/>
                      <a:pt x="1585" y="92"/>
                    </a:cubicBezTo>
                    <a:cubicBezTo>
                      <a:pt x="1589" y="92"/>
                      <a:pt x="1593" y="92"/>
                      <a:pt x="1595" y="93"/>
                    </a:cubicBezTo>
                    <a:cubicBezTo>
                      <a:pt x="1601" y="99"/>
                      <a:pt x="1601" y="99"/>
                      <a:pt x="1601" y="99"/>
                    </a:cubicBezTo>
                    <a:cubicBezTo>
                      <a:pt x="1602" y="102"/>
                      <a:pt x="1604" y="106"/>
                      <a:pt x="1605" y="110"/>
                    </a:cubicBezTo>
                    <a:cubicBezTo>
                      <a:pt x="1619" y="110"/>
                      <a:pt x="1619" y="110"/>
                      <a:pt x="1619" y="110"/>
                    </a:cubicBezTo>
                    <a:cubicBezTo>
                      <a:pt x="1619" y="59"/>
                      <a:pt x="1619" y="59"/>
                      <a:pt x="1619" y="59"/>
                    </a:cubicBezTo>
                    <a:cubicBezTo>
                      <a:pt x="1605" y="59"/>
                      <a:pt x="1605" y="59"/>
                      <a:pt x="1605" y="59"/>
                    </a:cubicBezTo>
                    <a:cubicBezTo>
                      <a:pt x="1604" y="65"/>
                      <a:pt x="1602" y="69"/>
                      <a:pt x="1601" y="71"/>
                    </a:cubicBezTo>
                    <a:cubicBezTo>
                      <a:pt x="1595" y="77"/>
                      <a:pt x="1595" y="77"/>
                      <a:pt x="1595" y="77"/>
                    </a:cubicBezTo>
                    <a:cubicBezTo>
                      <a:pt x="1592" y="78"/>
                      <a:pt x="1589" y="78"/>
                      <a:pt x="1585" y="78"/>
                    </a:cubicBezTo>
                    <a:cubicBezTo>
                      <a:pt x="1559" y="78"/>
                      <a:pt x="1559" y="78"/>
                      <a:pt x="1559" y="78"/>
                    </a:cubicBezTo>
                    <a:cubicBezTo>
                      <a:pt x="1559" y="16"/>
                      <a:pt x="1559" y="16"/>
                      <a:pt x="1559" y="16"/>
                    </a:cubicBezTo>
                    <a:lnTo>
                      <a:pt x="1602" y="16"/>
                    </a:lnTo>
                    <a:close/>
                    <a:moveTo>
                      <a:pt x="1975" y="144"/>
                    </a:moveTo>
                    <a:cubicBezTo>
                      <a:pt x="2028" y="32"/>
                      <a:pt x="2028" y="32"/>
                      <a:pt x="2028" y="32"/>
                    </a:cubicBezTo>
                    <a:cubicBezTo>
                      <a:pt x="2029" y="32"/>
                      <a:pt x="2029" y="32"/>
                      <a:pt x="2029" y="32"/>
                    </a:cubicBezTo>
                    <a:cubicBezTo>
                      <a:pt x="2029" y="43"/>
                      <a:pt x="2028" y="52"/>
                      <a:pt x="2028" y="59"/>
                    </a:cubicBezTo>
                    <a:cubicBezTo>
                      <a:pt x="2028" y="138"/>
                      <a:pt x="2028" y="138"/>
                      <a:pt x="2028" y="138"/>
                    </a:cubicBezTo>
                    <a:cubicBezTo>
                      <a:pt x="2028" y="144"/>
                      <a:pt x="2028" y="149"/>
                      <a:pt x="2027" y="152"/>
                    </a:cubicBezTo>
                    <a:cubicBezTo>
                      <a:pt x="2022" y="161"/>
                      <a:pt x="2022" y="161"/>
                      <a:pt x="2022" y="161"/>
                    </a:cubicBezTo>
                    <a:cubicBezTo>
                      <a:pt x="2020" y="163"/>
                      <a:pt x="2016" y="165"/>
                      <a:pt x="2010" y="166"/>
                    </a:cubicBezTo>
                    <a:cubicBezTo>
                      <a:pt x="2010" y="174"/>
                      <a:pt x="2010" y="174"/>
                      <a:pt x="2010" y="174"/>
                    </a:cubicBezTo>
                    <a:cubicBezTo>
                      <a:pt x="2075" y="174"/>
                      <a:pt x="2075" y="174"/>
                      <a:pt x="2075" y="174"/>
                    </a:cubicBezTo>
                    <a:cubicBezTo>
                      <a:pt x="2075" y="166"/>
                      <a:pt x="2075" y="166"/>
                      <a:pt x="2075" y="166"/>
                    </a:cubicBezTo>
                    <a:cubicBezTo>
                      <a:pt x="2069" y="165"/>
                      <a:pt x="2065" y="163"/>
                      <a:pt x="2063" y="161"/>
                    </a:cubicBezTo>
                    <a:cubicBezTo>
                      <a:pt x="2058" y="153"/>
                      <a:pt x="2058" y="153"/>
                      <a:pt x="2058" y="153"/>
                    </a:cubicBezTo>
                    <a:cubicBezTo>
                      <a:pt x="2057" y="149"/>
                      <a:pt x="2057" y="144"/>
                      <a:pt x="2057" y="138"/>
                    </a:cubicBezTo>
                    <a:cubicBezTo>
                      <a:pt x="2057" y="39"/>
                      <a:pt x="2057" y="39"/>
                      <a:pt x="2057" y="39"/>
                    </a:cubicBezTo>
                    <a:cubicBezTo>
                      <a:pt x="2057" y="33"/>
                      <a:pt x="2057" y="28"/>
                      <a:pt x="2058" y="24"/>
                    </a:cubicBezTo>
                    <a:cubicBezTo>
                      <a:pt x="2063" y="16"/>
                      <a:pt x="2063" y="16"/>
                      <a:pt x="2063" y="16"/>
                    </a:cubicBezTo>
                    <a:cubicBezTo>
                      <a:pt x="2065" y="14"/>
                      <a:pt x="2069" y="12"/>
                      <a:pt x="2075" y="11"/>
                    </a:cubicBezTo>
                    <a:cubicBezTo>
                      <a:pt x="2075" y="2"/>
                      <a:pt x="2075" y="2"/>
                      <a:pt x="2075" y="2"/>
                    </a:cubicBezTo>
                    <a:cubicBezTo>
                      <a:pt x="2023" y="2"/>
                      <a:pt x="2023" y="2"/>
                      <a:pt x="2023" y="2"/>
                    </a:cubicBezTo>
                    <a:cubicBezTo>
                      <a:pt x="1972" y="113"/>
                      <a:pt x="1972" y="113"/>
                      <a:pt x="1972" y="113"/>
                    </a:cubicBezTo>
                    <a:cubicBezTo>
                      <a:pt x="1925" y="2"/>
                      <a:pt x="1925" y="2"/>
                      <a:pt x="1925" y="2"/>
                    </a:cubicBezTo>
                    <a:cubicBezTo>
                      <a:pt x="1868" y="2"/>
                      <a:pt x="1868" y="2"/>
                      <a:pt x="1868" y="2"/>
                    </a:cubicBezTo>
                    <a:cubicBezTo>
                      <a:pt x="1868" y="11"/>
                      <a:pt x="1868" y="11"/>
                      <a:pt x="1868" y="11"/>
                    </a:cubicBezTo>
                    <a:cubicBezTo>
                      <a:pt x="1874" y="12"/>
                      <a:pt x="1878" y="14"/>
                      <a:pt x="1881" y="16"/>
                    </a:cubicBezTo>
                    <a:cubicBezTo>
                      <a:pt x="1886" y="24"/>
                      <a:pt x="1886" y="24"/>
                      <a:pt x="1886" y="24"/>
                    </a:cubicBezTo>
                    <a:cubicBezTo>
                      <a:pt x="1886" y="27"/>
                      <a:pt x="1887" y="32"/>
                      <a:pt x="1887" y="39"/>
                    </a:cubicBezTo>
                    <a:cubicBezTo>
                      <a:pt x="1887" y="138"/>
                      <a:pt x="1887" y="138"/>
                      <a:pt x="1887" y="138"/>
                    </a:cubicBezTo>
                    <a:cubicBezTo>
                      <a:pt x="1887" y="144"/>
                      <a:pt x="1886" y="149"/>
                      <a:pt x="1885" y="152"/>
                    </a:cubicBezTo>
                    <a:cubicBezTo>
                      <a:pt x="1881" y="161"/>
                      <a:pt x="1881" y="161"/>
                      <a:pt x="1881" y="161"/>
                    </a:cubicBezTo>
                    <a:cubicBezTo>
                      <a:pt x="1878" y="163"/>
                      <a:pt x="1874" y="165"/>
                      <a:pt x="1868" y="166"/>
                    </a:cubicBezTo>
                    <a:cubicBezTo>
                      <a:pt x="1868" y="174"/>
                      <a:pt x="1868" y="174"/>
                      <a:pt x="1868" y="174"/>
                    </a:cubicBezTo>
                    <a:cubicBezTo>
                      <a:pt x="1925" y="174"/>
                      <a:pt x="1925" y="174"/>
                      <a:pt x="1925" y="174"/>
                    </a:cubicBezTo>
                    <a:cubicBezTo>
                      <a:pt x="1925" y="166"/>
                      <a:pt x="1925" y="166"/>
                      <a:pt x="1925" y="166"/>
                    </a:cubicBezTo>
                    <a:cubicBezTo>
                      <a:pt x="1919" y="165"/>
                      <a:pt x="1915" y="163"/>
                      <a:pt x="1913" y="161"/>
                    </a:cubicBezTo>
                    <a:cubicBezTo>
                      <a:pt x="1908" y="152"/>
                      <a:pt x="1908" y="152"/>
                      <a:pt x="1908" y="152"/>
                    </a:cubicBezTo>
                    <a:cubicBezTo>
                      <a:pt x="1907" y="149"/>
                      <a:pt x="1906" y="144"/>
                      <a:pt x="1906" y="138"/>
                    </a:cubicBezTo>
                    <a:cubicBezTo>
                      <a:pt x="1906" y="64"/>
                      <a:pt x="1906" y="64"/>
                      <a:pt x="1906" y="64"/>
                    </a:cubicBezTo>
                    <a:cubicBezTo>
                      <a:pt x="1906" y="59"/>
                      <a:pt x="1906" y="53"/>
                      <a:pt x="1906" y="48"/>
                    </a:cubicBezTo>
                    <a:cubicBezTo>
                      <a:pt x="1906" y="42"/>
                      <a:pt x="1906" y="37"/>
                      <a:pt x="1905" y="30"/>
                    </a:cubicBezTo>
                    <a:cubicBezTo>
                      <a:pt x="1907" y="30"/>
                      <a:pt x="1907" y="30"/>
                      <a:pt x="1907" y="30"/>
                    </a:cubicBezTo>
                    <a:cubicBezTo>
                      <a:pt x="1957" y="144"/>
                      <a:pt x="1957" y="144"/>
                      <a:pt x="1957" y="144"/>
                    </a:cubicBezTo>
                    <a:lnTo>
                      <a:pt x="1975" y="144"/>
                    </a:lnTo>
                    <a:close/>
                    <a:moveTo>
                      <a:pt x="2361" y="166"/>
                    </a:moveTo>
                    <a:cubicBezTo>
                      <a:pt x="2356" y="165"/>
                      <a:pt x="2352" y="163"/>
                      <a:pt x="2349" y="161"/>
                    </a:cubicBezTo>
                    <a:cubicBezTo>
                      <a:pt x="2344" y="152"/>
                      <a:pt x="2344" y="152"/>
                      <a:pt x="2344" y="152"/>
                    </a:cubicBezTo>
                    <a:cubicBezTo>
                      <a:pt x="2343" y="149"/>
                      <a:pt x="2343" y="144"/>
                      <a:pt x="2343" y="138"/>
                    </a:cubicBezTo>
                    <a:cubicBezTo>
                      <a:pt x="2343" y="39"/>
                      <a:pt x="2343" y="39"/>
                      <a:pt x="2343" y="39"/>
                    </a:cubicBezTo>
                    <a:cubicBezTo>
                      <a:pt x="2343" y="33"/>
                      <a:pt x="2343" y="28"/>
                      <a:pt x="2344" y="24"/>
                    </a:cubicBezTo>
                    <a:cubicBezTo>
                      <a:pt x="2349" y="16"/>
                      <a:pt x="2349" y="16"/>
                      <a:pt x="2349" y="16"/>
                    </a:cubicBezTo>
                    <a:cubicBezTo>
                      <a:pt x="2351" y="14"/>
                      <a:pt x="2355" y="12"/>
                      <a:pt x="2361" y="11"/>
                    </a:cubicBezTo>
                    <a:cubicBezTo>
                      <a:pt x="2361" y="2"/>
                      <a:pt x="2361" y="2"/>
                      <a:pt x="2361" y="2"/>
                    </a:cubicBezTo>
                    <a:cubicBezTo>
                      <a:pt x="2295" y="2"/>
                      <a:pt x="2295" y="2"/>
                      <a:pt x="2295" y="2"/>
                    </a:cubicBezTo>
                    <a:cubicBezTo>
                      <a:pt x="2295" y="11"/>
                      <a:pt x="2295" y="11"/>
                      <a:pt x="2295" y="11"/>
                    </a:cubicBezTo>
                    <a:cubicBezTo>
                      <a:pt x="2301" y="12"/>
                      <a:pt x="2305" y="14"/>
                      <a:pt x="2308" y="16"/>
                    </a:cubicBezTo>
                    <a:cubicBezTo>
                      <a:pt x="2313" y="24"/>
                      <a:pt x="2313" y="24"/>
                      <a:pt x="2313" y="24"/>
                    </a:cubicBezTo>
                    <a:cubicBezTo>
                      <a:pt x="2313" y="27"/>
                      <a:pt x="2314" y="32"/>
                      <a:pt x="2314" y="39"/>
                    </a:cubicBezTo>
                    <a:cubicBezTo>
                      <a:pt x="2314" y="138"/>
                      <a:pt x="2314" y="138"/>
                      <a:pt x="2314" y="138"/>
                    </a:cubicBezTo>
                    <a:cubicBezTo>
                      <a:pt x="2314" y="144"/>
                      <a:pt x="2313" y="149"/>
                      <a:pt x="2312" y="152"/>
                    </a:cubicBezTo>
                    <a:cubicBezTo>
                      <a:pt x="2308" y="161"/>
                      <a:pt x="2308" y="161"/>
                      <a:pt x="2308" y="161"/>
                    </a:cubicBezTo>
                    <a:cubicBezTo>
                      <a:pt x="2305" y="163"/>
                      <a:pt x="2301" y="165"/>
                      <a:pt x="2295" y="166"/>
                    </a:cubicBezTo>
                    <a:cubicBezTo>
                      <a:pt x="2295" y="174"/>
                      <a:pt x="2295" y="174"/>
                      <a:pt x="2295" y="174"/>
                    </a:cubicBezTo>
                    <a:cubicBezTo>
                      <a:pt x="2361" y="174"/>
                      <a:pt x="2361" y="174"/>
                      <a:pt x="2361" y="174"/>
                    </a:cubicBezTo>
                    <a:lnTo>
                      <a:pt x="2361" y="166"/>
                    </a:lnTo>
                    <a:close/>
                    <a:moveTo>
                      <a:pt x="2672" y="16"/>
                    </a:moveTo>
                    <a:cubicBezTo>
                      <a:pt x="2678" y="16"/>
                      <a:pt x="2682" y="17"/>
                      <a:pt x="2685" y="18"/>
                    </a:cubicBezTo>
                    <a:cubicBezTo>
                      <a:pt x="2689" y="20"/>
                      <a:pt x="2691" y="22"/>
                      <a:pt x="2694" y="26"/>
                    </a:cubicBezTo>
                    <a:cubicBezTo>
                      <a:pt x="2696" y="30"/>
                      <a:pt x="2699" y="35"/>
                      <a:pt x="2702" y="42"/>
                    </a:cubicBezTo>
                    <a:cubicBezTo>
                      <a:pt x="2717" y="42"/>
                      <a:pt x="2717" y="42"/>
                      <a:pt x="2717" y="42"/>
                    </a:cubicBezTo>
                    <a:cubicBezTo>
                      <a:pt x="2717" y="2"/>
                      <a:pt x="2717" y="2"/>
                      <a:pt x="2717" y="2"/>
                    </a:cubicBezTo>
                    <a:cubicBezTo>
                      <a:pt x="2581" y="2"/>
                      <a:pt x="2581" y="2"/>
                      <a:pt x="2581" y="2"/>
                    </a:cubicBezTo>
                    <a:cubicBezTo>
                      <a:pt x="2581" y="11"/>
                      <a:pt x="2581" y="11"/>
                      <a:pt x="2581" y="11"/>
                    </a:cubicBezTo>
                    <a:cubicBezTo>
                      <a:pt x="2587" y="12"/>
                      <a:pt x="2591" y="14"/>
                      <a:pt x="2594" y="16"/>
                    </a:cubicBezTo>
                    <a:cubicBezTo>
                      <a:pt x="2598" y="24"/>
                      <a:pt x="2598" y="24"/>
                      <a:pt x="2598" y="24"/>
                    </a:cubicBezTo>
                    <a:cubicBezTo>
                      <a:pt x="2599" y="27"/>
                      <a:pt x="2600" y="32"/>
                      <a:pt x="2600" y="39"/>
                    </a:cubicBezTo>
                    <a:cubicBezTo>
                      <a:pt x="2600" y="138"/>
                      <a:pt x="2600" y="138"/>
                      <a:pt x="2600" y="138"/>
                    </a:cubicBezTo>
                    <a:cubicBezTo>
                      <a:pt x="2600" y="144"/>
                      <a:pt x="2599" y="149"/>
                      <a:pt x="2598" y="152"/>
                    </a:cubicBezTo>
                    <a:cubicBezTo>
                      <a:pt x="2593" y="161"/>
                      <a:pt x="2593" y="161"/>
                      <a:pt x="2593" y="161"/>
                    </a:cubicBezTo>
                    <a:cubicBezTo>
                      <a:pt x="2591" y="163"/>
                      <a:pt x="2587" y="165"/>
                      <a:pt x="2581" y="166"/>
                    </a:cubicBezTo>
                    <a:cubicBezTo>
                      <a:pt x="2581" y="174"/>
                      <a:pt x="2581" y="174"/>
                      <a:pt x="2581" y="174"/>
                    </a:cubicBezTo>
                    <a:cubicBezTo>
                      <a:pt x="2717" y="174"/>
                      <a:pt x="2717" y="174"/>
                      <a:pt x="2717" y="174"/>
                    </a:cubicBezTo>
                    <a:cubicBezTo>
                      <a:pt x="2720" y="128"/>
                      <a:pt x="2720" y="128"/>
                      <a:pt x="2720" y="128"/>
                    </a:cubicBezTo>
                    <a:cubicBezTo>
                      <a:pt x="2704" y="128"/>
                      <a:pt x="2704" y="128"/>
                      <a:pt x="2704" y="128"/>
                    </a:cubicBezTo>
                    <a:cubicBezTo>
                      <a:pt x="2702" y="137"/>
                      <a:pt x="2699" y="143"/>
                      <a:pt x="2697" y="147"/>
                    </a:cubicBezTo>
                    <a:cubicBezTo>
                      <a:pt x="2695" y="151"/>
                      <a:pt x="2693" y="154"/>
                      <a:pt x="2691" y="156"/>
                    </a:cubicBezTo>
                    <a:cubicBezTo>
                      <a:pt x="2682" y="159"/>
                      <a:pt x="2682" y="159"/>
                      <a:pt x="2682" y="159"/>
                    </a:cubicBezTo>
                    <a:cubicBezTo>
                      <a:pt x="2679" y="160"/>
                      <a:pt x="2675" y="161"/>
                      <a:pt x="2670" y="161"/>
                    </a:cubicBezTo>
                    <a:cubicBezTo>
                      <a:pt x="2629" y="161"/>
                      <a:pt x="2629" y="161"/>
                      <a:pt x="2629" y="161"/>
                    </a:cubicBezTo>
                    <a:cubicBezTo>
                      <a:pt x="2629" y="92"/>
                      <a:pt x="2629" y="92"/>
                      <a:pt x="2629" y="92"/>
                    </a:cubicBezTo>
                    <a:cubicBezTo>
                      <a:pt x="2655" y="92"/>
                      <a:pt x="2655" y="92"/>
                      <a:pt x="2655" y="92"/>
                    </a:cubicBezTo>
                    <a:cubicBezTo>
                      <a:pt x="2660" y="92"/>
                      <a:pt x="2663" y="92"/>
                      <a:pt x="2665" y="93"/>
                    </a:cubicBezTo>
                    <a:cubicBezTo>
                      <a:pt x="2671" y="99"/>
                      <a:pt x="2671" y="99"/>
                      <a:pt x="2671" y="99"/>
                    </a:cubicBezTo>
                    <a:cubicBezTo>
                      <a:pt x="2673" y="102"/>
                      <a:pt x="2674" y="106"/>
                      <a:pt x="2675" y="110"/>
                    </a:cubicBezTo>
                    <a:cubicBezTo>
                      <a:pt x="2689" y="110"/>
                      <a:pt x="2689" y="110"/>
                      <a:pt x="2689" y="110"/>
                    </a:cubicBezTo>
                    <a:cubicBezTo>
                      <a:pt x="2689" y="59"/>
                      <a:pt x="2689" y="59"/>
                      <a:pt x="2689" y="59"/>
                    </a:cubicBezTo>
                    <a:cubicBezTo>
                      <a:pt x="2675" y="59"/>
                      <a:pt x="2675" y="59"/>
                      <a:pt x="2675" y="59"/>
                    </a:cubicBezTo>
                    <a:cubicBezTo>
                      <a:pt x="2674" y="65"/>
                      <a:pt x="2672" y="69"/>
                      <a:pt x="2671" y="71"/>
                    </a:cubicBezTo>
                    <a:cubicBezTo>
                      <a:pt x="2665" y="77"/>
                      <a:pt x="2665" y="77"/>
                      <a:pt x="2665" y="77"/>
                    </a:cubicBezTo>
                    <a:cubicBezTo>
                      <a:pt x="2662" y="78"/>
                      <a:pt x="2659" y="78"/>
                      <a:pt x="2655" y="78"/>
                    </a:cubicBezTo>
                    <a:cubicBezTo>
                      <a:pt x="2629" y="78"/>
                      <a:pt x="2629" y="78"/>
                      <a:pt x="2629" y="78"/>
                    </a:cubicBezTo>
                    <a:cubicBezTo>
                      <a:pt x="2629" y="16"/>
                      <a:pt x="2629" y="16"/>
                      <a:pt x="2629" y="16"/>
                    </a:cubicBezTo>
                    <a:lnTo>
                      <a:pt x="2672" y="16"/>
                    </a:lnTo>
                    <a:close/>
                    <a:moveTo>
                      <a:pt x="3075" y="2"/>
                    </a:moveTo>
                    <a:cubicBezTo>
                      <a:pt x="3075" y="11"/>
                      <a:pt x="3075" y="11"/>
                      <a:pt x="3075" y="11"/>
                    </a:cubicBezTo>
                    <a:cubicBezTo>
                      <a:pt x="3079" y="11"/>
                      <a:pt x="3082" y="13"/>
                      <a:pt x="3084" y="14"/>
                    </a:cubicBezTo>
                    <a:cubicBezTo>
                      <a:pt x="3090" y="21"/>
                      <a:pt x="3090" y="21"/>
                      <a:pt x="3090" y="21"/>
                    </a:cubicBezTo>
                    <a:cubicBezTo>
                      <a:pt x="3092" y="24"/>
                      <a:pt x="3094" y="30"/>
                      <a:pt x="3097" y="38"/>
                    </a:cubicBezTo>
                    <a:cubicBezTo>
                      <a:pt x="3145" y="177"/>
                      <a:pt x="3145" y="177"/>
                      <a:pt x="3145" y="177"/>
                    </a:cubicBezTo>
                    <a:cubicBezTo>
                      <a:pt x="3166" y="177"/>
                      <a:pt x="3166" y="177"/>
                      <a:pt x="3166" y="177"/>
                    </a:cubicBezTo>
                    <a:cubicBezTo>
                      <a:pt x="3226" y="39"/>
                      <a:pt x="3226" y="39"/>
                      <a:pt x="3226" y="39"/>
                    </a:cubicBezTo>
                    <a:cubicBezTo>
                      <a:pt x="3230" y="31"/>
                      <a:pt x="3233" y="26"/>
                      <a:pt x="3235" y="22"/>
                    </a:cubicBezTo>
                    <a:cubicBezTo>
                      <a:pt x="3242" y="14"/>
                      <a:pt x="3242" y="14"/>
                      <a:pt x="3242" y="14"/>
                    </a:cubicBezTo>
                    <a:cubicBezTo>
                      <a:pt x="3244" y="13"/>
                      <a:pt x="3247" y="11"/>
                      <a:pt x="3251" y="11"/>
                    </a:cubicBezTo>
                    <a:cubicBezTo>
                      <a:pt x="3251" y="2"/>
                      <a:pt x="3251" y="2"/>
                      <a:pt x="3251" y="2"/>
                    </a:cubicBezTo>
                    <a:cubicBezTo>
                      <a:pt x="3189" y="2"/>
                      <a:pt x="3189" y="2"/>
                      <a:pt x="3189" y="2"/>
                    </a:cubicBezTo>
                    <a:cubicBezTo>
                      <a:pt x="3189" y="11"/>
                      <a:pt x="3189" y="11"/>
                      <a:pt x="3189" y="11"/>
                    </a:cubicBezTo>
                    <a:cubicBezTo>
                      <a:pt x="3196" y="12"/>
                      <a:pt x="3200" y="14"/>
                      <a:pt x="3203" y="16"/>
                    </a:cubicBezTo>
                    <a:cubicBezTo>
                      <a:pt x="3205" y="19"/>
                      <a:pt x="3207" y="22"/>
                      <a:pt x="3207" y="27"/>
                    </a:cubicBezTo>
                    <a:cubicBezTo>
                      <a:pt x="3207" y="30"/>
                      <a:pt x="3206" y="34"/>
                      <a:pt x="3205" y="38"/>
                    </a:cubicBezTo>
                    <a:cubicBezTo>
                      <a:pt x="3204" y="42"/>
                      <a:pt x="3202" y="47"/>
                      <a:pt x="3199" y="54"/>
                    </a:cubicBezTo>
                    <a:cubicBezTo>
                      <a:pt x="3162" y="144"/>
                      <a:pt x="3162" y="144"/>
                      <a:pt x="3162" y="144"/>
                    </a:cubicBezTo>
                    <a:cubicBezTo>
                      <a:pt x="3130" y="46"/>
                      <a:pt x="3130" y="46"/>
                      <a:pt x="3130" y="46"/>
                    </a:cubicBezTo>
                    <a:cubicBezTo>
                      <a:pt x="3128" y="41"/>
                      <a:pt x="3127" y="38"/>
                      <a:pt x="3127" y="35"/>
                    </a:cubicBezTo>
                    <a:cubicBezTo>
                      <a:pt x="3125" y="25"/>
                      <a:pt x="3125" y="25"/>
                      <a:pt x="3125" y="25"/>
                    </a:cubicBezTo>
                    <a:cubicBezTo>
                      <a:pt x="3127" y="18"/>
                      <a:pt x="3127" y="18"/>
                      <a:pt x="3127" y="18"/>
                    </a:cubicBezTo>
                    <a:cubicBezTo>
                      <a:pt x="3131" y="14"/>
                      <a:pt x="3131" y="14"/>
                      <a:pt x="3131" y="14"/>
                    </a:cubicBezTo>
                    <a:cubicBezTo>
                      <a:pt x="3134" y="13"/>
                      <a:pt x="3137" y="12"/>
                      <a:pt x="3142" y="11"/>
                    </a:cubicBezTo>
                    <a:cubicBezTo>
                      <a:pt x="3142" y="2"/>
                      <a:pt x="3142" y="2"/>
                      <a:pt x="3142" y="2"/>
                    </a:cubicBezTo>
                    <a:lnTo>
                      <a:pt x="3075" y="2"/>
                    </a:lnTo>
                    <a:close/>
                    <a:moveTo>
                      <a:pt x="3596" y="174"/>
                    </a:moveTo>
                    <a:cubicBezTo>
                      <a:pt x="3596" y="166"/>
                      <a:pt x="3596" y="166"/>
                      <a:pt x="3596" y="166"/>
                    </a:cubicBezTo>
                    <a:cubicBezTo>
                      <a:pt x="3591" y="165"/>
                      <a:pt x="3588" y="163"/>
                      <a:pt x="3586" y="162"/>
                    </a:cubicBezTo>
                    <a:cubicBezTo>
                      <a:pt x="3580" y="154"/>
                      <a:pt x="3580" y="154"/>
                      <a:pt x="3580" y="154"/>
                    </a:cubicBezTo>
                    <a:cubicBezTo>
                      <a:pt x="3578" y="151"/>
                      <a:pt x="3576" y="145"/>
                      <a:pt x="3573" y="138"/>
                    </a:cubicBezTo>
                    <a:cubicBezTo>
                      <a:pt x="3525" y="0"/>
                      <a:pt x="3525" y="0"/>
                      <a:pt x="3525" y="0"/>
                    </a:cubicBezTo>
                    <a:cubicBezTo>
                      <a:pt x="3502" y="0"/>
                      <a:pt x="3502" y="0"/>
                      <a:pt x="3502" y="0"/>
                    </a:cubicBezTo>
                    <a:cubicBezTo>
                      <a:pt x="3442" y="134"/>
                      <a:pt x="3442" y="134"/>
                      <a:pt x="3442" y="134"/>
                    </a:cubicBezTo>
                    <a:cubicBezTo>
                      <a:pt x="3439" y="143"/>
                      <a:pt x="3435" y="149"/>
                      <a:pt x="3433" y="153"/>
                    </a:cubicBezTo>
                    <a:cubicBezTo>
                      <a:pt x="3430" y="157"/>
                      <a:pt x="3428" y="160"/>
                      <a:pt x="3425" y="162"/>
                    </a:cubicBezTo>
                    <a:cubicBezTo>
                      <a:pt x="3423" y="164"/>
                      <a:pt x="3419" y="165"/>
                      <a:pt x="3415" y="166"/>
                    </a:cubicBezTo>
                    <a:cubicBezTo>
                      <a:pt x="3415" y="174"/>
                      <a:pt x="3415" y="174"/>
                      <a:pt x="3415" y="174"/>
                    </a:cubicBezTo>
                    <a:cubicBezTo>
                      <a:pt x="3478" y="174"/>
                      <a:pt x="3478" y="174"/>
                      <a:pt x="3478" y="174"/>
                    </a:cubicBezTo>
                    <a:cubicBezTo>
                      <a:pt x="3478" y="166"/>
                      <a:pt x="3478" y="166"/>
                      <a:pt x="3478" y="166"/>
                    </a:cubicBezTo>
                    <a:cubicBezTo>
                      <a:pt x="3471" y="165"/>
                      <a:pt x="3467" y="163"/>
                      <a:pt x="3464" y="160"/>
                    </a:cubicBezTo>
                    <a:cubicBezTo>
                      <a:pt x="3461" y="158"/>
                      <a:pt x="3460" y="154"/>
                      <a:pt x="3460" y="150"/>
                    </a:cubicBezTo>
                    <a:cubicBezTo>
                      <a:pt x="3461" y="141"/>
                      <a:pt x="3461" y="141"/>
                      <a:pt x="3461" y="141"/>
                    </a:cubicBezTo>
                    <a:cubicBezTo>
                      <a:pt x="3462" y="138"/>
                      <a:pt x="3464" y="134"/>
                      <a:pt x="3466" y="127"/>
                    </a:cubicBezTo>
                    <a:cubicBezTo>
                      <a:pt x="3469" y="119"/>
                      <a:pt x="3469" y="119"/>
                      <a:pt x="3469" y="119"/>
                    </a:cubicBezTo>
                    <a:cubicBezTo>
                      <a:pt x="3538" y="119"/>
                      <a:pt x="3538" y="119"/>
                      <a:pt x="3538" y="119"/>
                    </a:cubicBezTo>
                    <a:cubicBezTo>
                      <a:pt x="3542" y="131"/>
                      <a:pt x="3542" y="131"/>
                      <a:pt x="3542" y="131"/>
                    </a:cubicBezTo>
                    <a:cubicBezTo>
                      <a:pt x="3543" y="135"/>
                      <a:pt x="3544" y="139"/>
                      <a:pt x="3545" y="142"/>
                    </a:cubicBezTo>
                    <a:cubicBezTo>
                      <a:pt x="3546" y="151"/>
                      <a:pt x="3546" y="151"/>
                      <a:pt x="3546" y="151"/>
                    </a:cubicBezTo>
                    <a:cubicBezTo>
                      <a:pt x="3544" y="158"/>
                      <a:pt x="3544" y="158"/>
                      <a:pt x="3544" y="158"/>
                    </a:cubicBezTo>
                    <a:cubicBezTo>
                      <a:pt x="3540" y="162"/>
                      <a:pt x="3540" y="162"/>
                      <a:pt x="3540" y="162"/>
                    </a:cubicBezTo>
                    <a:cubicBezTo>
                      <a:pt x="3538" y="163"/>
                      <a:pt x="3534" y="165"/>
                      <a:pt x="3529" y="166"/>
                    </a:cubicBezTo>
                    <a:cubicBezTo>
                      <a:pt x="3529" y="174"/>
                      <a:pt x="3529" y="174"/>
                      <a:pt x="3529" y="174"/>
                    </a:cubicBezTo>
                    <a:lnTo>
                      <a:pt x="3596" y="174"/>
                    </a:lnTo>
                    <a:close/>
                    <a:moveTo>
                      <a:pt x="3507" y="29"/>
                    </a:moveTo>
                    <a:cubicBezTo>
                      <a:pt x="3534" y="106"/>
                      <a:pt x="3534" y="106"/>
                      <a:pt x="3534" y="106"/>
                    </a:cubicBezTo>
                    <a:cubicBezTo>
                      <a:pt x="3475" y="106"/>
                      <a:pt x="3475" y="106"/>
                      <a:pt x="3475" y="106"/>
                    </a:cubicBezTo>
                    <a:lnTo>
                      <a:pt x="3507" y="29"/>
                    </a:lnTo>
                    <a:close/>
                    <a:moveTo>
                      <a:pt x="3933" y="130"/>
                    </a:moveTo>
                    <a:cubicBezTo>
                      <a:pt x="3929" y="123"/>
                      <a:pt x="3923" y="114"/>
                      <a:pt x="3916" y="103"/>
                    </a:cubicBezTo>
                    <a:cubicBezTo>
                      <a:pt x="3850" y="2"/>
                      <a:pt x="3850" y="2"/>
                      <a:pt x="3850" y="2"/>
                    </a:cubicBezTo>
                    <a:cubicBezTo>
                      <a:pt x="3801" y="2"/>
                      <a:pt x="3801" y="2"/>
                      <a:pt x="3801" y="2"/>
                    </a:cubicBezTo>
                    <a:cubicBezTo>
                      <a:pt x="3801" y="11"/>
                      <a:pt x="3801" y="11"/>
                      <a:pt x="3801" y="11"/>
                    </a:cubicBezTo>
                    <a:cubicBezTo>
                      <a:pt x="3807" y="12"/>
                      <a:pt x="3811" y="14"/>
                      <a:pt x="3814" y="16"/>
                    </a:cubicBezTo>
                    <a:cubicBezTo>
                      <a:pt x="3818" y="24"/>
                      <a:pt x="3818" y="24"/>
                      <a:pt x="3818" y="24"/>
                    </a:cubicBezTo>
                    <a:cubicBezTo>
                      <a:pt x="3819" y="27"/>
                      <a:pt x="3820" y="32"/>
                      <a:pt x="3820" y="39"/>
                    </a:cubicBezTo>
                    <a:cubicBezTo>
                      <a:pt x="3820" y="138"/>
                      <a:pt x="3820" y="138"/>
                      <a:pt x="3820" y="138"/>
                    </a:cubicBezTo>
                    <a:cubicBezTo>
                      <a:pt x="3820" y="144"/>
                      <a:pt x="3819" y="149"/>
                      <a:pt x="3818" y="152"/>
                    </a:cubicBezTo>
                    <a:cubicBezTo>
                      <a:pt x="3813" y="161"/>
                      <a:pt x="3813" y="161"/>
                      <a:pt x="3813" y="161"/>
                    </a:cubicBezTo>
                    <a:cubicBezTo>
                      <a:pt x="3811" y="163"/>
                      <a:pt x="3807" y="165"/>
                      <a:pt x="3801" y="166"/>
                    </a:cubicBezTo>
                    <a:cubicBezTo>
                      <a:pt x="3801" y="174"/>
                      <a:pt x="3801" y="174"/>
                      <a:pt x="3801" y="174"/>
                    </a:cubicBezTo>
                    <a:cubicBezTo>
                      <a:pt x="3858" y="174"/>
                      <a:pt x="3858" y="174"/>
                      <a:pt x="3858" y="174"/>
                    </a:cubicBezTo>
                    <a:cubicBezTo>
                      <a:pt x="3858" y="166"/>
                      <a:pt x="3858" y="166"/>
                      <a:pt x="3858" y="166"/>
                    </a:cubicBezTo>
                    <a:cubicBezTo>
                      <a:pt x="3852" y="165"/>
                      <a:pt x="3848" y="163"/>
                      <a:pt x="3846" y="161"/>
                    </a:cubicBezTo>
                    <a:cubicBezTo>
                      <a:pt x="3841" y="152"/>
                      <a:pt x="3841" y="152"/>
                      <a:pt x="3841" y="152"/>
                    </a:cubicBezTo>
                    <a:cubicBezTo>
                      <a:pt x="3840" y="149"/>
                      <a:pt x="3839" y="144"/>
                      <a:pt x="3839" y="138"/>
                    </a:cubicBezTo>
                    <a:cubicBezTo>
                      <a:pt x="3839" y="68"/>
                      <a:pt x="3839" y="68"/>
                      <a:pt x="3839" y="68"/>
                    </a:cubicBezTo>
                    <a:cubicBezTo>
                      <a:pt x="3839" y="63"/>
                      <a:pt x="3839" y="57"/>
                      <a:pt x="3839" y="52"/>
                    </a:cubicBezTo>
                    <a:cubicBezTo>
                      <a:pt x="3839" y="46"/>
                      <a:pt x="3839" y="40"/>
                      <a:pt x="3838" y="34"/>
                    </a:cubicBezTo>
                    <a:cubicBezTo>
                      <a:pt x="3840" y="34"/>
                      <a:pt x="3840" y="34"/>
                      <a:pt x="3840" y="34"/>
                    </a:cubicBezTo>
                    <a:cubicBezTo>
                      <a:pt x="3842" y="39"/>
                      <a:pt x="3844" y="43"/>
                      <a:pt x="3847" y="47"/>
                    </a:cubicBezTo>
                    <a:cubicBezTo>
                      <a:pt x="3934" y="175"/>
                      <a:pt x="3934" y="175"/>
                      <a:pt x="3934" y="175"/>
                    </a:cubicBezTo>
                    <a:cubicBezTo>
                      <a:pt x="3953" y="175"/>
                      <a:pt x="3953" y="175"/>
                      <a:pt x="3953" y="175"/>
                    </a:cubicBezTo>
                    <a:cubicBezTo>
                      <a:pt x="3953" y="39"/>
                      <a:pt x="3953" y="39"/>
                      <a:pt x="3953" y="39"/>
                    </a:cubicBezTo>
                    <a:cubicBezTo>
                      <a:pt x="3953" y="32"/>
                      <a:pt x="3953" y="28"/>
                      <a:pt x="3954" y="24"/>
                    </a:cubicBezTo>
                    <a:cubicBezTo>
                      <a:pt x="3959" y="16"/>
                      <a:pt x="3959" y="16"/>
                      <a:pt x="3959" y="16"/>
                    </a:cubicBezTo>
                    <a:cubicBezTo>
                      <a:pt x="3961" y="14"/>
                      <a:pt x="3965" y="12"/>
                      <a:pt x="3971" y="11"/>
                    </a:cubicBezTo>
                    <a:cubicBezTo>
                      <a:pt x="3971" y="2"/>
                      <a:pt x="3971" y="2"/>
                      <a:pt x="3971" y="2"/>
                    </a:cubicBezTo>
                    <a:cubicBezTo>
                      <a:pt x="3915" y="2"/>
                      <a:pt x="3915" y="2"/>
                      <a:pt x="3915" y="2"/>
                    </a:cubicBezTo>
                    <a:cubicBezTo>
                      <a:pt x="3915" y="11"/>
                      <a:pt x="3915" y="11"/>
                      <a:pt x="3915" y="11"/>
                    </a:cubicBezTo>
                    <a:cubicBezTo>
                      <a:pt x="3920" y="12"/>
                      <a:pt x="3924" y="14"/>
                      <a:pt x="3926" y="16"/>
                    </a:cubicBezTo>
                    <a:cubicBezTo>
                      <a:pt x="3932" y="24"/>
                      <a:pt x="3932" y="24"/>
                      <a:pt x="3932" y="24"/>
                    </a:cubicBezTo>
                    <a:cubicBezTo>
                      <a:pt x="3932" y="27"/>
                      <a:pt x="3933" y="32"/>
                      <a:pt x="3933" y="39"/>
                    </a:cubicBezTo>
                    <a:cubicBezTo>
                      <a:pt x="3933" y="96"/>
                      <a:pt x="3933" y="96"/>
                      <a:pt x="3933" y="96"/>
                    </a:cubicBezTo>
                    <a:cubicBezTo>
                      <a:pt x="3933" y="101"/>
                      <a:pt x="3933" y="107"/>
                      <a:pt x="3933" y="112"/>
                    </a:cubicBezTo>
                    <a:cubicBezTo>
                      <a:pt x="3933" y="118"/>
                      <a:pt x="3933" y="123"/>
                      <a:pt x="3934" y="130"/>
                    </a:cubicBezTo>
                    <a:lnTo>
                      <a:pt x="3933" y="130"/>
                    </a:lnTo>
                    <a:close/>
                    <a:moveTo>
                      <a:pt x="4497" y="175"/>
                    </a:moveTo>
                    <a:cubicBezTo>
                      <a:pt x="4521" y="175"/>
                      <a:pt x="4521" y="175"/>
                      <a:pt x="4521" y="175"/>
                    </a:cubicBezTo>
                    <a:cubicBezTo>
                      <a:pt x="4575" y="39"/>
                      <a:pt x="4575" y="39"/>
                      <a:pt x="4575" y="39"/>
                    </a:cubicBezTo>
                    <a:cubicBezTo>
                      <a:pt x="4578" y="32"/>
                      <a:pt x="4580" y="27"/>
                      <a:pt x="4582" y="24"/>
                    </a:cubicBezTo>
                    <a:cubicBezTo>
                      <a:pt x="4587" y="16"/>
                      <a:pt x="4587" y="16"/>
                      <a:pt x="4587" y="16"/>
                    </a:cubicBezTo>
                    <a:cubicBezTo>
                      <a:pt x="4591" y="13"/>
                      <a:pt x="4591" y="13"/>
                      <a:pt x="4591" y="13"/>
                    </a:cubicBezTo>
                    <a:cubicBezTo>
                      <a:pt x="4598" y="11"/>
                      <a:pt x="4598" y="11"/>
                      <a:pt x="4598" y="11"/>
                    </a:cubicBezTo>
                    <a:cubicBezTo>
                      <a:pt x="4598" y="2"/>
                      <a:pt x="4598" y="2"/>
                      <a:pt x="4598" y="2"/>
                    </a:cubicBezTo>
                    <a:cubicBezTo>
                      <a:pt x="4540" y="2"/>
                      <a:pt x="4540" y="2"/>
                      <a:pt x="4540" y="2"/>
                    </a:cubicBezTo>
                    <a:cubicBezTo>
                      <a:pt x="4540" y="11"/>
                      <a:pt x="4540" y="11"/>
                      <a:pt x="4540" y="11"/>
                    </a:cubicBezTo>
                    <a:cubicBezTo>
                      <a:pt x="4545" y="12"/>
                      <a:pt x="4550" y="14"/>
                      <a:pt x="4552" y="16"/>
                    </a:cubicBezTo>
                    <a:cubicBezTo>
                      <a:pt x="4555" y="19"/>
                      <a:pt x="4556" y="22"/>
                      <a:pt x="4556" y="27"/>
                    </a:cubicBezTo>
                    <a:cubicBezTo>
                      <a:pt x="4556" y="30"/>
                      <a:pt x="4555" y="34"/>
                      <a:pt x="4554" y="38"/>
                    </a:cubicBezTo>
                    <a:cubicBezTo>
                      <a:pt x="4553" y="42"/>
                      <a:pt x="4552" y="46"/>
                      <a:pt x="4551" y="49"/>
                    </a:cubicBezTo>
                    <a:cubicBezTo>
                      <a:pt x="4516" y="143"/>
                      <a:pt x="4516" y="143"/>
                      <a:pt x="4516" y="143"/>
                    </a:cubicBezTo>
                    <a:cubicBezTo>
                      <a:pt x="4480" y="2"/>
                      <a:pt x="4480" y="2"/>
                      <a:pt x="4480" y="2"/>
                    </a:cubicBezTo>
                    <a:cubicBezTo>
                      <a:pt x="4453" y="2"/>
                      <a:pt x="4453" y="2"/>
                      <a:pt x="4453" y="2"/>
                    </a:cubicBezTo>
                    <a:cubicBezTo>
                      <a:pt x="4408" y="143"/>
                      <a:pt x="4408" y="143"/>
                      <a:pt x="4408" y="143"/>
                    </a:cubicBezTo>
                    <a:cubicBezTo>
                      <a:pt x="4379" y="46"/>
                      <a:pt x="4379" y="46"/>
                      <a:pt x="4379" y="46"/>
                    </a:cubicBezTo>
                    <a:cubicBezTo>
                      <a:pt x="4378" y="41"/>
                      <a:pt x="4377" y="38"/>
                      <a:pt x="4376" y="34"/>
                    </a:cubicBezTo>
                    <a:cubicBezTo>
                      <a:pt x="4375" y="25"/>
                      <a:pt x="4375" y="25"/>
                      <a:pt x="4375" y="25"/>
                    </a:cubicBezTo>
                    <a:cubicBezTo>
                      <a:pt x="4375" y="21"/>
                      <a:pt x="4376" y="18"/>
                      <a:pt x="4378" y="16"/>
                    </a:cubicBezTo>
                    <a:cubicBezTo>
                      <a:pt x="4381" y="14"/>
                      <a:pt x="4385" y="12"/>
                      <a:pt x="4391" y="11"/>
                    </a:cubicBezTo>
                    <a:cubicBezTo>
                      <a:pt x="4391" y="2"/>
                      <a:pt x="4391" y="2"/>
                      <a:pt x="4391" y="2"/>
                    </a:cubicBezTo>
                    <a:cubicBezTo>
                      <a:pt x="4325" y="2"/>
                      <a:pt x="4325" y="2"/>
                      <a:pt x="4325" y="2"/>
                    </a:cubicBezTo>
                    <a:cubicBezTo>
                      <a:pt x="4325" y="11"/>
                      <a:pt x="4325" y="11"/>
                      <a:pt x="4325" y="11"/>
                    </a:cubicBezTo>
                    <a:cubicBezTo>
                      <a:pt x="4329" y="11"/>
                      <a:pt x="4332" y="13"/>
                      <a:pt x="4334" y="14"/>
                    </a:cubicBezTo>
                    <a:cubicBezTo>
                      <a:pt x="4340" y="22"/>
                      <a:pt x="4340" y="22"/>
                      <a:pt x="4340" y="22"/>
                    </a:cubicBezTo>
                    <a:cubicBezTo>
                      <a:pt x="4342" y="25"/>
                      <a:pt x="4344" y="30"/>
                      <a:pt x="4346" y="38"/>
                    </a:cubicBezTo>
                    <a:cubicBezTo>
                      <a:pt x="4389" y="175"/>
                      <a:pt x="4389" y="175"/>
                      <a:pt x="4389" y="175"/>
                    </a:cubicBezTo>
                    <a:cubicBezTo>
                      <a:pt x="4414" y="175"/>
                      <a:pt x="4414" y="175"/>
                      <a:pt x="4414" y="175"/>
                    </a:cubicBezTo>
                    <a:cubicBezTo>
                      <a:pt x="4460" y="37"/>
                      <a:pt x="4460" y="37"/>
                      <a:pt x="4460" y="37"/>
                    </a:cubicBezTo>
                    <a:lnTo>
                      <a:pt x="4497" y="175"/>
                    </a:lnTo>
                    <a:close/>
                    <a:moveTo>
                      <a:pt x="4893" y="16"/>
                    </a:moveTo>
                    <a:cubicBezTo>
                      <a:pt x="4899" y="16"/>
                      <a:pt x="4903" y="17"/>
                      <a:pt x="4906" y="18"/>
                    </a:cubicBezTo>
                    <a:cubicBezTo>
                      <a:pt x="4909" y="20"/>
                      <a:pt x="4912" y="22"/>
                      <a:pt x="4915" y="26"/>
                    </a:cubicBezTo>
                    <a:cubicBezTo>
                      <a:pt x="4917" y="30"/>
                      <a:pt x="4920" y="35"/>
                      <a:pt x="4922" y="42"/>
                    </a:cubicBezTo>
                    <a:cubicBezTo>
                      <a:pt x="4938" y="42"/>
                      <a:pt x="4938" y="42"/>
                      <a:pt x="4938" y="42"/>
                    </a:cubicBezTo>
                    <a:cubicBezTo>
                      <a:pt x="4938" y="2"/>
                      <a:pt x="4938" y="2"/>
                      <a:pt x="4938" y="2"/>
                    </a:cubicBezTo>
                    <a:cubicBezTo>
                      <a:pt x="4802" y="2"/>
                      <a:pt x="4802" y="2"/>
                      <a:pt x="4802" y="2"/>
                    </a:cubicBezTo>
                    <a:cubicBezTo>
                      <a:pt x="4802" y="11"/>
                      <a:pt x="4802" y="11"/>
                      <a:pt x="4802" y="11"/>
                    </a:cubicBezTo>
                    <a:cubicBezTo>
                      <a:pt x="4808" y="12"/>
                      <a:pt x="4812" y="14"/>
                      <a:pt x="4814" y="16"/>
                    </a:cubicBezTo>
                    <a:cubicBezTo>
                      <a:pt x="4819" y="24"/>
                      <a:pt x="4819" y="24"/>
                      <a:pt x="4819" y="24"/>
                    </a:cubicBezTo>
                    <a:cubicBezTo>
                      <a:pt x="4820" y="27"/>
                      <a:pt x="4820" y="32"/>
                      <a:pt x="4820" y="39"/>
                    </a:cubicBezTo>
                    <a:cubicBezTo>
                      <a:pt x="4820" y="138"/>
                      <a:pt x="4820" y="138"/>
                      <a:pt x="4820" y="138"/>
                    </a:cubicBezTo>
                    <a:cubicBezTo>
                      <a:pt x="4820" y="144"/>
                      <a:pt x="4820" y="149"/>
                      <a:pt x="4819" y="152"/>
                    </a:cubicBezTo>
                    <a:cubicBezTo>
                      <a:pt x="4814" y="161"/>
                      <a:pt x="4814" y="161"/>
                      <a:pt x="4814" y="161"/>
                    </a:cubicBezTo>
                    <a:cubicBezTo>
                      <a:pt x="4812" y="163"/>
                      <a:pt x="4808" y="165"/>
                      <a:pt x="4802" y="166"/>
                    </a:cubicBezTo>
                    <a:cubicBezTo>
                      <a:pt x="4802" y="174"/>
                      <a:pt x="4802" y="174"/>
                      <a:pt x="4802" y="174"/>
                    </a:cubicBezTo>
                    <a:cubicBezTo>
                      <a:pt x="4938" y="174"/>
                      <a:pt x="4938" y="174"/>
                      <a:pt x="4938" y="174"/>
                    </a:cubicBezTo>
                    <a:cubicBezTo>
                      <a:pt x="4941" y="128"/>
                      <a:pt x="4941" y="128"/>
                      <a:pt x="4941" y="128"/>
                    </a:cubicBezTo>
                    <a:cubicBezTo>
                      <a:pt x="4925" y="128"/>
                      <a:pt x="4925" y="128"/>
                      <a:pt x="4925" y="128"/>
                    </a:cubicBezTo>
                    <a:cubicBezTo>
                      <a:pt x="4922" y="137"/>
                      <a:pt x="4920" y="143"/>
                      <a:pt x="4918" y="147"/>
                    </a:cubicBezTo>
                    <a:cubicBezTo>
                      <a:pt x="4916" y="151"/>
                      <a:pt x="4914" y="154"/>
                      <a:pt x="4911" y="156"/>
                    </a:cubicBezTo>
                    <a:cubicBezTo>
                      <a:pt x="4903" y="159"/>
                      <a:pt x="4903" y="159"/>
                      <a:pt x="4903" y="159"/>
                    </a:cubicBezTo>
                    <a:cubicBezTo>
                      <a:pt x="4900" y="160"/>
                      <a:pt x="4896" y="161"/>
                      <a:pt x="4890" y="161"/>
                    </a:cubicBezTo>
                    <a:cubicBezTo>
                      <a:pt x="4849" y="161"/>
                      <a:pt x="4849" y="161"/>
                      <a:pt x="4849" y="161"/>
                    </a:cubicBezTo>
                    <a:cubicBezTo>
                      <a:pt x="4849" y="92"/>
                      <a:pt x="4849" y="92"/>
                      <a:pt x="4849" y="92"/>
                    </a:cubicBezTo>
                    <a:cubicBezTo>
                      <a:pt x="4876" y="92"/>
                      <a:pt x="4876" y="92"/>
                      <a:pt x="4876" y="92"/>
                    </a:cubicBezTo>
                    <a:cubicBezTo>
                      <a:pt x="4880" y="92"/>
                      <a:pt x="4884" y="92"/>
                      <a:pt x="4886" y="93"/>
                    </a:cubicBezTo>
                    <a:cubicBezTo>
                      <a:pt x="4892" y="99"/>
                      <a:pt x="4892" y="99"/>
                      <a:pt x="4892" y="99"/>
                    </a:cubicBezTo>
                    <a:cubicBezTo>
                      <a:pt x="4893" y="102"/>
                      <a:pt x="4895" y="106"/>
                      <a:pt x="4896" y="110"/>
                    </a:cubicBezTo>
                    <a:cubicBezTo>
                      <a:pt x="4910" y="110"/>
                      <a:pt x="4910" y="110"/>
                      <a:pt x="4910" y="110"/>
                    </a:cubicBezTo>
                    <a:cubicBezTo>
                      <a:pt x="4910" y="59"/>
                      <a:pt x="4910" y="59"/>
                      <a:pt x="4910" y="59"/>
                    </a:cubicBezTo>
                    <a:cubicBezTo>
                      <a:pt x="4896" y="59"/>
                      <a:pt x="4896" y="59"/>
                      <a:pt x="4896" y="59"/>
                    </a:cubicBezTo>
                    <a:cubicBezTo>
                      <a:pt x="4894" y="65"/>
                      <a:pt x="4893" y="69"/>
                      <a:pt x="4891" y="71"/>
                    </a:cubicBezTo>
                    <a:cubicBezTo>
                      <a:pt x="4886" y="77"/>
                      <a:pt x="4886" y="77"/>
                      <a:pt x="4886" y="77"/>
                    </a:cubicBezTo>
                    <a:cubicBezTo>
                      <a:pt x="4883" y="78"/>
                      <a:pt x="4880" y="78"/>
                      <a:pt x="4876" y="78"/>
                    </a:cubicBezTo>
                    <a:cubicBezTo>
                      <a:pt x="4849" y="78"/>
                      <a:pt x="4849" y="78"/>
                      <a:pt x="4849" y="78"/>
                    </a:cubicBezTo>
                    <a:cubicBezTo>
                      <a:pt x="4849" y="16"/>
                      <a:pt x="4849" y="16"/>
                      <a:pt x="4849" y="16"/>
                    </a:cubicBezTo>
                    <a:lnTo>
                      <a:pt x="4893" y="16"/>
                    </a:lnTo>
                    <a:close/>
                    <a:moveTo>
                      <a:pt x="5267" y="174"/>
                    </a:moveTo>
                    <a:cubicBezTo>
                      <a:pt x="5267" y="166"/>
                      <a:pt x="5267" y="166"/>
                      <a:pt x="5267" y="166"/>
                    </a:cubicBezTo>
                    <a:cubicBezTo>
                      <a:pt x="5260" y="165"/>
                      <a:pt x="5255" y="163"/>
                      <a:pt x="5252" y="161"/>
                    </a:cubicBezTo>
                    <a:cubicBezTo>
                      <a:pt x="5250" y="159"/>
                      <a:pt x="5248" y="155"/>
                      <a:pt x="5247" y="151"/>
                    </a:cubicBezTo>
                    <a:cubicBezTo>
                      <a:pt x="5246" y="147"/>
                      <a:pt x="5246" y="141"/>
                      <a:pt x="5246" y="133"/>
                    </a:cubicBezTo>
                    <a:cubicBezTo>
                      <a:pt x="5246" y="16"/>
                      <a:pt x="5246" y="16"/>
                      <a:pt x="5246" y="16"/>
                    </a:cubicBezTo>
                    <a:cubicBezTo>
                      <a:pt x="5265" y="16"/>
                      <a:pt x="5265" y="16"/>
                      <a:pt x="5265" y="16"/>
                    </a:cubicBezTo>
                    <a:cubicBezTo>
                      <a:pt x="5270" y="16"/>
                      <a:pt x="5275" y="17"/>
                      <a:pt x="5278" y="19"/>
                    </a:cubicBezTo>
                    <a:cubicBezTo>
                      <a:pt x="5282" y="21"/>
                      <a:pt x="5285" y="24"/>
                      <a:pt x="5287" y="29"/>
                    </a:cubicBezTo>
                    <a:cubicBezTo>
                      <a:pt x="5290" y="34"/>
                      <a:pt x="5293" y="40"/>
                      <a:pt x="5295" y="49"/>
                    </a:cubicBezTo>
                    <a:cubicBezTo>
                      <a:pt x="5311" y="49"/>
                      <a:pt x="5311" y="49"/>
                      <a:pt x="5311" y="49"/>
                    </a:cubicBezTo>
                    <a:cubicBezTo>
                      <a:pt x="5311" y="2"/>
                      <a:pt x="5311" y="2"/>
                      <a:pt x="5311" y="2"/>
                    </a:cubicBezTo>
                    <a:cubicBezTo>
                      <a:pt x="5152" y="2"/>
                      <a:pt x="5152" y="2"/>
                      <a:pt x="5152" y="2"/>
                    </a:cubicBezTo>
                    <a:cubicBezTo>
                      <a:pt x="5152" y="49"/>
                      <a:pt x="5152" y="49"/>
                      <a:pt x="5152" y="49"/>
                    </a:cubicBezTo>
                    <a:cubicBezTo>
                      <a:pt x="5168" y="49"/>
                      <a:pt x="5168" y="49"/>
                      <a:pt x="5168" y="49"/>
                    </a:cubicBezTo>
                    <a:cubicBezTo>
                      <a:pt x="5170" y="40"/>
                      <a:pt x="5173" y="33"/>
                      <a:pt x="5175" y="29"/>
                    </a:cubicBezTo>
                    <a:cubicBezTo>
                      <a:pt x="5178" y="24"/>
                      <a:pt x="5181" y="21"/>
                      <a:pt x="5184" y="19"/>
                    </a:cubicBezTo>
                    <a:cubicBezTo>
                      <a:pt x="5188" y="17"/>
                      <a:pt x="5192" y="16"/>
                      <a:pt x="5198" y="16"/>
                    </a:cubicBezTo>
                    <a:cubicBezTo>
                      <a:pt x="5217" y="16"/>
                      <a:pt x="5217" y="16"/>
                      <a:pt x="5217" y="16"/>
                    </a:cubicBezTo>
                    <a:cubicBezTo>
                      <a:pt x="5217" y="133"/>
                      <a:pt x="5217" y="133"/>
                      <a:pt x="5217" y="133"/>
                    </a:cubicBezTo>
                    <a:cubicBezTo>
                      <a:pt x="5217" y="139"/>
                      <a:pt x="5217" y="144"/>
                      <a:pt x="5216" y="147"/>
                    </a:cubicBezTo>
                    <a:cubicBezTo>
                      <a:pt x="5216" y="151"/>
                      <a:pt x="5215" y="154"/>
                      <a:pt x="5213" y="157"/>
                    </a:cubicBezTo>
                    <a:cubicBezTo>
                      <a:pt x="5207" y="163"/>
                      <a:pt x="5207" y="163"/>
                      <a:pt x="5207" y="163"/>
                    </a:cubicBezTo>
                    <a:cubicBezTo>
                      <a:pt x="5204" y="164"/>
                      <a:pt x="5201" y="165"/>
                      <a:pt x="5196" y="166"/>
                    </a:cubicBezTo>
                    <a:cubicBezTo>
                      <a:pt x="5196" y="174"/>
                      <a:pt x="5196" y="174"/>
                      <a:pt x="5196" y="174"/>
                    </a:cubicBezTo>
                    <a:lnTo>
                      <a:pt x="5267" y="174"/>
                    </a:lnTo>
                    <a:close/>
                    <a:moveTo>
                      <a:pt x="5614" y="16"/>
                    </a:moveTo>
                    <a:cubicBezTo>
                      <a:pt x="5620" y="16"/>
                      <a:pt x="5624" y="17"/>
                      <a:pt x="5627" y="18"/>
                    </a:cubicBezTo>
                    <a:cubicBezTo>
                      <a:pt x="5630" y="20"/>
                      <a:pt x="5633" y="22"/>
                      <a:pt x="5636" y="26"/>
                    </a:cubicBezTo>
                    <a:cubicBezTo>
                      <a:pt x="5638" y="30"/>
                      <a:pt x="5641" y="35"/>
                      <a:pt x="5643" y="42"/>
                    </a:cubicBezTo>
                    <a:cubicBezTo>
                      <a:pt x="5659" y="42"/>
                      <a:pt x="5659" y="42"/>
                      <a:pt x="5659" y="42"/>
                    </a:cubicBezTo>
                    <a:cubicBezTo>
                      <a:pt x="5659" y="2"/>
                      <a:pt x="5659" y="2"/>
                      <a:pt x="5659" y="2"/>
                    </a:cubicBezTo>
                    <a:cubicBezTo>
                      <a:pt x="5523" y="2"/>
                      <a:pt x="5523" y="2"/>
                      <a:pt x="5523" y="2"/>
                    </a:cubicBezTo>
                    <a:cubicBezTo>
                      <a:pt x="5523" y="11"/>
                      <a:pt x="5523" y="11"/>
                      <a:pt x="5523" y="11"/>
                    </a:cubicBezTo>
                    <a:cubicBezTo>
                      <a:pt x="5529" y="12"/>
                      <a:pt x="5533" y="14"/>
                      <a:pt x="5535" y="16"/>
                    </a:cubicBezTo>
                    <a:cubicBezTo>
                      <a:pt x="5540" y="24"/>
                      <a:pt x="5540" y="24"/>
                      <a:pt x="5540" y="24"/>
                    </a:cubicBezTo>
                    <a:cubicBezTo>
                      <a:pt x="5541" y="27"/>
                      <a:pt x="5542" y="32"/>
                      <a:pt x="5542" y="39"/>
                    </a:cubicBezTo>
                    <a:cubicBezTo>
                      <a:pt x="5542" y="138"/>
                      <a:pt x="5542" y="138"/>
                      <a:pt x="5542" y="138"/>
                    </a:cubicBezTo>
                    <a:cubicBezTo>
                      <a:pt x="5542" y="144"/>
                      <a:pt x="5541" y="149"/>
                      <a:pt x="5540" y="152"/>
                    </a:cubicBezTo>
                    <a:cubicBezTo>
                      <a:pt x="5535" y="161"/>
                      <a:pt x="5535" y="161"/>
                      <a:pt x="5535" y="161"/>
                    </a:cubicBezTo>
                    <a:cubicBezTo>
                      <a:pt x="5533" y="163"/>
                      <a:pt x="5529" y="165"/>
                      <a:pt x="5523" y="166"/>
                    </a:cubicBezTo>
                    <a:cubicBezTo>
                      <a:pt x="5523" y="174"/>
                      <a:pt x="5523" y="174"/>
                      <a:pt x="5523" y="174"/>
                    </a:cubicBezTo>
                    <a:cubicBezTo>
                      <a:pt x="5659" y="174"/>
                      <a:pt x="5659" y="174"/>
                      <a:pt x="5659" y="174"/>
                    </a:cubicBezTo>
                    <a:cubicBezTo>
                      <a:pt x="5662" y="128"/>
                      <a:pt x="5662" y="128"/>
                      <a:pt x="5662" y="128"/>
                    </a:cubicBezTo>
                    <a:cubicBezTo>
                      <a:pt x="5646" y="128"/>
                      <a:pt x="5646" y="128"/>
                      <a:pt x="5646" y="128"/>
                    </a:cubicBezTo>
                    <a:cubicBezTo>
                      <a:pt x="5643" y="137"/>
                      <a:pt x="5641" y="143"/>
                      <a:pt x="5639" y="147"/>
                    </a:cubicBezTo>
                    <a:cubicBezTo>
                      <a:pt x="5637" y="151"/>
                      <a:pt x="5635" y="154"/>
                      <a:pt x="5632" y="156"/>
                    </a:cubicBezTo>
                    <a:cubicBezTo>
                      <a:pt x="5624" y="159"/>
                      <a:pt x="5624" y="159"/>
                      <a:pt x="5624" y="159"/>
                    </a:cubicBezTo>
                    <a:cubicBezTo>
                      <a:pt x="5621" y="160"/>
                      <a:pt x="5617" y="161"/>
                      <a:pt x="5611" y="161"/>
                    </a:cubicBezTo>
                    <a:cubicBezTo>
                      <a:pt x="5570" y="161"/>
                      <a:pt x="5570" y="161"/>
                      <a:pt x="5570" y="161"/>
                    </a:cubicBezTo>
                    <a:cubicBezTo>
                      <a:pt x="5570" y="92"/>
                      <a:pt x="5570" y="92"/>
                      <a:pt x="5570" y="92"/>
                    </a:cubicBezTo>
                    <a:cubicBezTo>
                      <a:pt x="5597" y="92"/>
                      <a:pt x="5597" y="92"/>
                      <a:pt x="5597" y="92"/>
                    </a:cubicBezTo>
                    <a:cubicBezTo>
                      <a:pt x="5601" y="92"/>
                      <a:pt x="5605" y="92"/>
                      <a:pt x="5607" y="93"/>
                    </a:cubicBezTo>
                    <a:cubicBezTo>
                      <a:pt x="5613" y="99"/>
                      <a:pt x="5613" y="99"/>
                      <a:pt x="5613" y="99"/>
                    </a:cubicBezTo>
                    <a:cubicBezTo>
                      <a:pt x="5614" y="102"/>
                      <a:pt x="5616" y="106"/>
                      <a:pt x="5617" y="110"/>
                    </a:cubicBezTo>
                    <a:cubicBezTo>
                      <a:pt x="5631" y="110"/>
                      <a:pt x="5631" y="110"/>
                      <a:pt x="5631" y="110"/>
                    </a:cubicBezTo>
                    <a:cubicBezTo>
                      <a:pt x="5631" y="59"/>
                      <a:pt x="5631" y="59"/>
                      <a:pt x="5631" y="59"/>
                    </a:cubicBezTo>
                    <a:cubicBezTo>
                      <a:pt x="5617" y="59"/>
                      <a:pt x="5617" y="59"/>
                      <a:pt x="5617" y="59"/>
                    </a:cubicBezTo>
                    <a:cubicBezTo>
                      <a:pt x="5615" y="65"/>
                      <a:pt x="5614" y="69"/>
                      <a:pt x="5612" y="71"/>
                    </a:cubicBezTo>
                    <a:cubicBezTo>
                      <a:pt x="5607" y="77"/>
                      <a:pt x="5607" y="77"/>
                      <a:pt x="5607" y="77"/>
                    </a:cubicBezTo>
                    <a:cubicBezTo>
                      <a:pt x="5604" y="78"/>
                      <a:pt x="5601" y="78"/>
                      <a:pt x="5597" y="78"/>
                    </a:cubicBezTo>
                    <a:cubicBezTo>
                      <a:pt x="5570" y="78"/>
                      <a:pt x="5570" y="78"/>
                      <a:pt x="5570" y="78"/>
                    </a:cubicBezTo>
                    <a:cubicBezTo>
                      <a:pt x="5570" y="16"/>
                      <a:pt x="5570" y="16"/>
                      <a:pt x="5570" y="16"/>
                    </a:cubicBezTo>
                    <a:lnTo>
                      <a:pt x="5614" y="16"/>
                    </a:lnTo>
                    <a:close/>
                    <a:moveTo>
                      <a:pt x="6012" y="130"/>
                    </a:moveTo>
                    <a:cubicBezTo>
                      <a:pt x="6008" y="123"/>
                      <a:pt x="6002" y="114"/>
                      <a:pt x="5995" y="103"/>
                    </a:cubicBezTo>
                    <a:cubicBezTo>
                      <a:pt x="5928" y="2"/>
                      <a:pt x="5928" y="2"/>
                      <a:pt x="5928" y="2"/>
                    </a:cubicBezTo>
                    <a:cubicBezTo>
                      <a:pt x="5880" y="2"/>
                      <a:pt x="5880" y="2"/>
                      <a:pt x="5880" y="2"/>
                    </a:cubicBezTo>
                    <a:cubicBezTo>
                      <a:pt x="5880" y="11"/>
                      <a:pt x="5880" y="11"/>
                      <a:pt x="5880" y="11"/>
                    </a:cubicBezTo>
                    <a:cubicBezTo>
                      <a:pt x="5886" y="12"/>
                      <a:pt x="5890" y="14"/>
                      <a:pt x="5893" y="16"/>
                    </a:cubicBezTo>
                    <a:cubicBezTo>
                      <a:pt x="5897" y="24"/>
                      <a:pt x="5897" y="24"/>
                      <a:pt x="5897" y="24"/>
                    </a:cubicBezTo>
                    <a:cubicBezTo>
                      <a:pt x="5898" y="27"/>
                      <a:pt x="5899" y="32"/>
                      <a:pt x="5899" y="39"/>
                    </a:cubicBezTo>
                    <a:cubicBezTo>
                      <a:pt x="5899" y="138"/>
                      <a:pt x="5899" y="138"/>
                      <a:pt x="5899" y="138"/>
                    </a:cubicBezTo>
                    <a:cubicBezTo>
                      <a:pt x="5899" y="144"/>
                      <a:pt x="5898" y="149"/>
                      <a:pt x="5897" y="152"/>
                    </a:cubicBezTo>
                    <a:cubicBezTo>
                      <a:pt x="5892" y="161"/>
                      <a:pt x="5892" y="161"/>
                      <a:pt x="5892" y="161"/>
                    </a:cubicBezTo>
                    <a:cubicBezTo>
                      <a:pt x="5890" y="163"/>
                      <a:pt x="5886" y="165"/>
                      <a:pt x="5880" y="166"/>
                    </a:cubicBezTo>
                    <a:cubicBezTo>
                      <a:pt x="5880" y="174"/>
                      <a:pt x="5880" y="174"/>
                      <a:pt x="5880" y="174"/>
                    </a:cubicBezTo>
                    <a:cubicBezTo>
                      <a:pt x="5937" y="174"/>
                      <a:pt x="5937" y="174"/>
                      <a:pt x="5937" y="174"/>
                    </a:cubicBezTo>
                    <a:cubicBezTo>
                      <a:pt x="5937" y="166"/>
                      <a:pt x="5937" y="166"/>
                      <a:pt x="5937" y="166"/>
                    </a:cubicBezTo>
                    <a:cubicBezTo>
                      <a:pt x="5931" y="165"/>
                      <a:pt x="5927" y="163"/>
                      <a:pt x="5925" y="161"/>
                    </a:cubicBezTo>
                    <a:cubicBezTo>
                      <a:pt x="5920" y="152"/>
                      <a:pt x="5920" y="152"/>
                      <a:pt x="5920" y="152"/>
                    </a:cubicBezTo>
                    <a:cubicBezTo>
                      <a:pt x="5919" y="149"/>
                      <a:pt x="5918" y="144"/>
                      <a:pt x="5918" y="138"/>
                    </a:cubicBezTo>
                    <a:cubicBezTo>
                      <a:pt x="5918" y="68"/>
                      <a:pt x="5918" y="68"/>
                      <a:pt x="5918" y="68"/>
                    </a:cubicBezTo>
                    <a:cubicBezTo>
                      <a:pt x="5918" y="63"/>
                      <a:pt x="5918" y="57"/>
                      <a:pt x="5918" y="52"/>
                    </a:cubicBezTo>
                    <a:cubicBezTo>
                      <a:pt x="5918" y="46"/>
                      <a:pt x="5918" y="40"/>
                      <a:pt x="5917" y="34"/>
                    </a:cubicBezTo>
                    <a:cubicBezTo>
                      <a:pt x="5918" y="34"/>
                      <a:pt x="5918" y="34"/>
                      <a:pt x="5918" y="34"/>
                    </a:cubicBezTo>
                    <a:cubicBezTo>
                      <a:pt x="5921" y="39"/>
                      <a:pt x="5923" y="43"/>
                      <a:pt x="5926" y="47"/>
                    </a:cubicBezTo>
                    <a:cubicBezTo>
                      <a:pt x="6013" y="175"/>
                      <a:pt x="6013" y="175"/>
                      <a:pt x="6013" y="175"/>
                    </a:cubicBezTo>
                    <a:cubicBezTo>
                      <a:pt x="6031" y="175"/>
                      <a:pt x="6031" y="175"/>
                      <a:pt x="6031" y="175"/>
                    </a:cubicBezTo>
                    <a:cubicBezTo>
                      <a:pt x="6031" y="39"/>
                      <a:pt x="6031" y="39"/>
                      <a:pt x="6031" y="39"/>
                    </a:cubicBezTo>
                    <a:cubicBezTo>
                      <a:pt x="6031" y="32"/>
                      <a:pt x="6032" y="28"/>
                      <a:pt x="6033" y="24"/>
                    </a:cubicBezTo>
                    <a:cubicBezTo>
                      <a:pt x="6038" y="16"/>
                      <a:pt x="6038" y="16"/>
                      <a:pt x="6038" y="16"/>
                    </a:cubicBezTo>
                    <a:cubicBezTo>
                      <a:pt x="6040" y="14"/>
                      <a:pt x="6044" y="12"/>
                      <a:pt x="6050" y="11"/>
                    </a:cubicBezTo>
                    <a:cubicBezTo>
                      <a:pt x="6050" y="2"/>
                      <a:pt x="6050" y="2"/>
                      <a:pt x="6050" y="2"/>
                    </a:cubicBezTo>
                    <a:cubicBezTo>
                      <a:pt x="5993" y="2"/>
                      <a:pt x="5993" y="2"/>
                      <a:pt x="5993" y="2"/>
                    </a:cubicBezTo>
                    <a:cubicBezTo>
                      <a:pt x="5993" y="11"/>
                      <a:pt x="5993" y="11"/>
                      <a:pt x="5993" y="11"/>
                    </a:cubicBezTo>
                    <a:cubicBezTo>
                      <a:pt x="5999" y="12"/>
                      <a:pt x="6003" y="14"/>
                      <a:pt x="6005" y="16"/>
                    </a:cubicBezTo>
                    <a:cubicBezTo>
                      <a:pt x="6010" y="24"/>
                      <a:pt x="6010" y="24"/>
                      <a:pt x="6010" y="24"/>
                    </a:cubicBezTo>
                    <a:cubicBezTo>
                      <a:pt x="6011" y="27"/>
                      <a:pt x="6012" y="32"/>
                      <a:pt x="6012" y="39"/>
                    </a:cubicBezTo>
                    <a:cubicBezTo>
                      <a:pt x="6012" y="96"/>
                      <a:pt x="6012" y="96"/>
                      <a:pt x="6012" y="96"/>
                    </a:cubicBezTo>
                    <a:cubicBezTo>
                      <a:pt x="6012" y="101"/>
                      <a:pt x="6012" y="107"/>
                      <a:pt x="6012" y="112"/>
                    </a:cubicBezTo>
                    <a:cubicBezTo>
                      <a:pt x="6012" y="118"/>
                      <a:pt x="6012" y="123"/>
                      <a:pt x="6013" y="130"/>
                    </a:cubicBezTo>
                    <a:lnTo>
                      <a:pt x="6012" y="130"/>
                    </a:lnTo>
                    <a:close/>
                    <a:moveTo>
                      <a:pt x="6265" y="131"/>
                    </a:moveTo>
                    <a:cubicBezTo>
                      <a:pt x="6265" y="170"/>
                      <a:pt x="6265" y="170"/>
                      <a:pt x="6265" y="170"/>
                    </a:cubicBezTo>
                    <a:cubicBezTo>
                      <a:pt x="6274" y="172"/>
                      <a:pt x="6283" y="173"/>
                      <a:pt x="6292" y="175"/>
                    </a:cubicBezTo>
                    <a:cubicBezTo>
                      <a:pt x="6302" y="176"/>
                      <a:pt x="6311" y="177"/>
                      <a:pt x="6320" y="177"/>
                    </a:cubicBezTo>
                    <a:cubicBezTo>
                      <a:pt x="6342" y="177"/>
                      <a:pt x="6358" y="172"/>
                      <a:pt x="6369" y="164"/>
                    </a:cubicBezTo>
                    <a:cubicBezTo>
                      <a:pt x="6380" y="156"/>
                      <a:pt x="6385" y="143"/>
                      <a:pt x="6385" y="127"/>
                    </a:cubicBezTo>
                    <a:cubicBezTo>
                      <a:pt x="6385" y="120"/>
                      <a:pt x="6384" y="114"/>
                      <a:pt x="6382" y="110"/>
                    </a:cubicBezTo>
                    <a:cubicBezTo>
                      <a:pt x="6380" y="105"/>
                      <a:pt x="6376" y="100"/>
                      <a:pt x="6372" y="97"/>
                    </a:cubicBezTo>
                    <a:cubicBezTo>
                      <a:pt x="6368" y="93"/>
                      <a:pt x="6362" y="89"/>
                      <a:pt x="6356" y="86"/>
                    </a:cubicBezTo>
                    <a:cubicBezTo>
                      <a:pt x="6350" y="83"/>
                      <a:pt x="6343" y="80"/>
                      <a:pt x="6335" y="76"/>
                    </a:cubicBezTo>
                    <a:cubicBezTo>
                      <a:pt x="6323" y="71"/>
                      <a:pt x="6314" y="67"/>
                      <a:pt x="6309" y="63"/>
                    </a:cubicBezTo>
                    <a:cubicBezTo>
                      <a:pt x="6305" y="60"/>
                      <a:pt x="6302" y="57"/>
                      <a:pt x="6300" y="53"/>
                    </a:cubicBezTo>
                    <a:cubicBezTo>
                      <a:pt x="6298" y="49"/>
                      <a:pt x="6297" y="44"/>
                      <a:pt x="6297" y="39"/>
                    </a:cubicBezTo>
                    <a:cubicBezTo>
                      <a:pt x="6297" y="31"/>
                      <a:pt x="6300" y="25"/>
                      <a:pt x="6305" y="20"/>
                    </a:cubicBezTo>
                    <a:cubicBezTo>
                      <a:pt x="6311" y="16"/>
                      <a:pt x="6319" y="13"/>
                      <a:pt x="6329" y="13"/>
                    </a:cubicBezTo>
                    <a:cubicBezTo>
                      <a:pt x="6336" y="13"/>
                      <a:pt x="6341" y="14"/>
                      <a:pt x="6346" y="16"/>
                    </a:cubicBezTo>
                    <a:cubicBezTo>
                      <a:pt x="6350" y="18"/>
                      <a:pt x="6354" y="21"/>
                      <a:pt x="6357" y="25"/>
                    </a:cubicBezTo>
                    <a:cubicBezTo>
                      <a:pt x="6361" y="29"/>
                      <a:pt x="6364" y="35"/>
                      <a:pt x="6368" y="43"/>
                    </a:cubicBezTo>
                    <a:cubicBezTo>
                      <a:pt x="6383" y="43"/>
                      <a:pt x="6383" y="43"/>
                      <a:pt x="6383" y="43"/>
                    </a:cubicBezTo>
                    <a:cubicBezTo>
                      <a:pt x="6383" y="5"/>
                      <a:pt x="6383" y="5"/>
                      <a:pt x="6383" y="5"/>
                    </a:cubicBezTo>
                    <a:cubicBezTo>
                      <a:pt x="6374" y="3"/>
                      <a:pt x="6365" y="2"/>
                      <a:pt x="6357" y="1"/>
                    </a:cubicBezTo>
                    <a:cubicBezTo>
                      <a:pt x="6349" y="0"/>
                      <a:pt x="6341" y="0"/>
                      <a:pt x="6333" y="0"/>
                    </a:cubicBezTo>
                    <a:cubicBezTo>
                      <a:pt x="6324" y="0"/>
                      <a:pt x="6316" y="1"/>
                      <a:pt x="6308" y="3"/>
                    </a:cubicBezTo>
                    <a:cubicBezTo>
                      <a:pt x="6300" y="4"/>
                      <a:pt x="6293" y="7"/>
                      <a:pt x="6287" y="11"/>
                    </a:cubicBezTo>
                    <a:cubicBezTo>
                      <a:pt x="6281" y="15"/>
                      <a:pt x="6277" y="20"/>
                      <a:pt x="6273" y="26"/>
                    </a:cubicBezTo>
                    <a:cubicBezTo>
                      <a:pt x="6270" y="32"/>
                      <a:pt x="6268" y="39"/>
                      <a:pt x="6268" y="48"/>
                    </a:cubicBezTo>
                    <a:cubicBezTo>
                      <a:pt x="6268" y="53"/>
                      <a:pt x="6269" y="57"/>
                      <a:pt x="6270" y="61"/>
                    </a:cubicBezTo>
                    <a:cubicBezTo>
                      <a:pt x="6272" y="65"/>
                      <a:pt x="6274" y="69"/>
                      <a:pt x="6278" y="73"/>
                    </a:cubicBezTo>
                    <a:cubicBezTo>
                      <a:pt x="6281" y="77"/>
                      <a:pt x="6286" y="81"/>
                      <a:pt x="6291" y="85"/>
                    </a:cubicBezTo>
                    <a:cubicBezTo>
                      <a:pt x="6297" y="88"/>
                      <a:pt x="6305" y="93"/>
                      <a:pt x="6316" y="97"/>
                    </a:cubicBezTo>
                    <a:cubicBezTo>
                      <a:pt x="6330" y="103"/>
                      <a:pt x="6340" y="108"/>
                      <a:pt x="6345" y="112"/>
                    </a:cubicBezTo>
                    <a:cubicBezTo>
                      <a:pt x="6350" y="115"/>
                      <a:pt x="6353" y="119"/>
                      <a:pt x="6355" y="123"/>
                    </a:cubicBezTo>
                    <a:cubicBezTo>
                      <a:pt x="6357" y="126"/>
                      <a:pt x="6357" y="130"/>
                      <a:pt x="6357" y="135"/>
                    </a:cubicBezTo>
                    <a:cubicBezTo>
                      <a:pt x="6357" y="145"/>
                      <a:pt x="6354" y="151"/>
                      <a:pt x="6348" y="156"/>
                    </a:cubicBezTo>
                    <a:cubicBezTo>
                      <a:pt x="6342" y="161"/>
                      <a:pt x="6334" y="163"/>
                      <a:pt x="6323" y="163"/>
                    </a:cubicBezTo>
                    <a:cubicBezTo>
                      <a:pt x="6315" y="163"/>
                      <a:pt x="6308" y="162"/>
                      <a:pt x="6303" y="160"/>
                    </a:cubicBezTo>
                    <a:cubicBezTo>
                      <a:pt x="6298" y="158"/>
                      <a:pt x="6293" y="155"/>
                      <a:pt x="6290" y="150"/>
                    </a:cubicBezTo>
                    <a:cubicBezTo>
                      <a:pt x="6287" y="146"/>
                      <a:pt x="6284" y="139"/>
                      <a:pt x="6281" y="131"/>
                    </a:cubicBezTo>
                    <a:lnTo>
                      <a:pt x="6265" y="131"/>
                    </a:lnTo>
                    <a:close/>
                    <a:moveTo>
                      <a:pt x="6710" y="1"/>
                    </a:moveTo>
                    <a:cubicBezTo>
                      <a:pt x="6704" y="0"/>
                      <a:pt x="6696" y="0"/>
                      <a:pt x="6688" y="0"/>
                    </a:cubicBezTo>
                    <a:cubicBezTo>
                      <a:pt x="6671" y="0"/>
                      <a:pt x="6656" y="4"/>
                      <a:pt x="6644" y="11"/>
                    </a:cubicBezTo>
                    <a:cubicBezTo>
                      <a:pt x="6631" y="18"/>
                      <a:pt x="6622" y="29"/>
                      <a:pt x="6616" y="42"/>
                    </a:cubicBezTo>
                    <a:cubicBezTo>
                      <a:pt x="6609" y="56"/>
                      <a:pt x="6606" y="71"/>
                      <a:pt x="6606" y="89"/>
                    </a:cubicBezTo>
                    <a:cubicBezTo>
                      <a:pt x="6606" y="118"/>
                      <a:pt x="6612" y="140"/>
                      <a:pt x="6624" y="155"/>
                    </a:cubicBezTo>
                    <a:cubicBezTo>
                      <a:pt x="6637" y="169"/>
                      <a:pt x="6655" y="177"/>
                      <a:pt x="6679" y="177"/>
                    </a:cubicBezTo>
                    <a:cubicBezTo>
                      <a:pt x="6690" y="177"/>
                      <a:pt x="6700" y="176"/>
                      <a:pt x="6709" y="175"/>
                    </a:cubicBezTo>
                    <a:cubicBezTo>
                      <a:pt x="6718" y="173"/>
                      <a:pt x="6728" y="171"/>
                      <a:pt x="6738" y="168"/>
                    </a:cubicBezTo>
                    <a:cubicBezTo>
                      <a:pt x="6738" y="128"/>
                      <a:pt x="6738" y="128"/>
                      <a:pt x="6738" y="128"/>
                    </a:cubicBezTo>
                    <a:cubicBezTo>
                      <a:pt x="6723" y="128"/>
                      <a:pt x="6723" y="128"/>
                      <a:pt x="6723" y="128"/>
                    </a:cubicBezTo>
                    <a:cubicBezTo>
                      <a:pt x="6720" y="137"/>
                      <a:pt x="6717" y="144"/>
                      <a:pt x="6713" y="149"/>
                    </a:cubicBezTo>
                    <a:cubicBezTo>
                      <a:pt x="6710" y="154"/>
                      <a:pt x="6706" y="158"/>
                      <a:pt x="6701" y="160"/>
                    </a:cubicBezTo>
                    <a:cubicBezTo>
                      <a:pt x="6696" y="162"/>
                      <a:pt x="6690" y="163"/>
                      <a:pt x="6682" y="163"/>
                    </a:cubicBezTo>
                    <a:cubicBezTo>
                      <a:pt x="6672" y="163"/>
                      <a:pt x="6664" y="160"/>
                      <a:pt x="6657" y="154"/>
                    </a:cubicBezTo>
                    <a:cubicBezTo>
                      <a:pt x="6650" y="148"/>
                      <a:pt x="6645" y="139"/>
                      <a:pt x="6642" y="127"/>
                    </a:cubicBezTo>
                    <a:cubicBezTo>
                      <a:pt x="6639" y="116"/>
                      <a:pt x="6637" y="102"/>
                      <a:pt x="6637" y="86"/>
                    </a:cubicBezTo>
                    <a:cubicBezTo>
                      <a:pt x="6637" y="71"/>
                      <a:pt x="6639" y="57"/>
                      <a:pt x="6642" y="47"/>
                    </a:cubicBezTo>
                    <a:cubicBezTo>
                      <a:pt x="6646" y="36"/>
                      <a:pt x="6652" y="27"/>
                      <a:pt x="6659" y="22"/>
                    </a:cubicBezTo>
                    <a:cubicBezTo>
                      <a:pt x="6666" y="16"/>
                      <a:pt x="6674" y="13"/>
                      <a:pt x="6684" y="13"/>
                    </a:cubicBezTo>
                    <a:cubicBezTo>
                      <a:pt x="6691" y="13"/>
                      <a:pt x="6697" y="14"/>
                      <a:pt x="6702" y="16"/>
                    </a:cubicBezTo>
                    <a:cubicBezTo>
                      <a:pt x="6706" y="18"/>
                      <a:pt x="6711" y="22"/>
                      <a:pt x="6714" y="27"/>
                    </a:cubicBezTo>
                    <a:cubicBezTo>
                      <a:pt x="6717" y="31"/>
                      <a:pt x="6720" y="38"/>
                      <a:pt x="6723" y="46"/>
                    </a:cubicBezTo>
                    <a:cubicBezTo>
                      <a:pt x="6738" y="46"/>
                      <a:pt x="6738" y="46"/>
                      <a:pt x="6738" y="46"/>
                    </a:cubicBezTo>
                    <a:cubicBezTo>
                      <a:pt x="6738" y="7"/>
                      <a:pt x="6738" y="7"/>
                      <a:pt x="6738" y="7"/>
                    </a:cubicBezTo>
                    <a:cubicBezTo>
                      <a:pt x="6726" y="4"/>
                      <a:pt x="6717" y="2"/>
                      <a:pt x="6710" y="1"/>
                    </a:cubicBezTo>
                    <a:moveTo>
                      <a:pt x="7110" y="39"/>
                    </a:moveTo>
                    <a:cubicBezTo>
                      <a:pt x="7110" y="33"/>
                      <a:pt x="7110" y="28"/>
                      <a:pt x="7111" y="24"/>
                    </a:cubicBezTo>
                    <a:cubicBezTo>
                      <a:pt x="7115" y="16"/>
                      <a:pt x="7115" y="16"/>
                      <a:pt x="7115" y="16"/>
                    </a:cubicBezTo>
                    <a:cubicBezTo>
                      <a:pt x="7118" y="14"/>
                      <a:pt x="7122" y="12"/>
                      <a:pt x="7128" y="11"/>
                    </a:cubicBezTo>
                    <a:cubicBezTo>
                      <a:pt x="7128" y="2"/>
                      <a:pt x="7128" y="2"/>
                      <a:pt x="7128" y="2"/>
                    </a:cubicBezTo>
                    <a:cubicBezTo>
                      <a:pt x="7062" y="2"/>
                      <a:pt x="7062" y="2"/>
                      <a:pt x="7062" y="2"/>
                    </a:cubicBezTo>
                    <a:cubicBezTo>
                      <a:pt x="7062" y="11"/>
                      <a:pt x="7062" y="11"/>
                      <a:pt x="7062" y="11"/>
                    </a:cubicBezTo>
                    <a:cubicBezTo>
                      <a:pt x="7068" y="12"/>
                      <a:pt x="7072" y="14"/>
                      <a:pt x="7075" y="16"/>
                    </a:cubicBezTo>
                    <a:cubicBezTo>
                      <a:pt x="7079" y="24"/>
                      <a:pt x="7079" y="24"/>
                      <a:pt x="7079" y="24"/>
                    </a:cubicBezTo>
                    <a:cubicBezTo>
                      <a:pt x="7080" y="28"/>
                      <a:pt x="7081" y="32"/>
                      <a:pt x="7081" y="39"/>
                    </a:cubicBezTo>
                    <a:cubicBezTo>
                      <a:pt x="7081" y="78"/>
                      <a:pt x="7081" y="78"/>
                      <a:pt x="7081" y="78"/>
                    </a:cubicBezTo>
                    <a:cubicBezTo>
                      <a:pt x="7004" y="78"/>
                      <a:pt x="7004" y="78"/>
                      <a:pt x="7004" y="78"/>
                    </a:cubicBezTo>
                    <a:cubicBezTo>
                      <a:pt x="7004" y="39"/>
                      <a:pt x="7004" y="39"/>
                      <a:pt x="7004" y="39"/>
                    </a:cubicBezTo>
                    <a:cubicBezTo>
                      <a:pt x="7004" y="33"/>
                      <a:pt x="7005" y="28"/>
                      <a:pt x="7006" y="24"/>
                    </a:cubicBezTo>
                    <a:cubicBezTo>
                      <a:pt x="7010" y="16"/>
                      <a:pt x="7010" y="16"/>
                      <a:pt x="7010" y="16"/>
                    </a:cubicBezTo>
                    <a:cubicBezTo>
                      <a:pt x="7013" y="14"/>
                      <a:pt x="7017" y="12"/>
                      <a:pt x="7023" y="11"/>
                    </a:cubicBezTo>
                    <a:cubicBezTo>
                      <a:pt x="7023" y="2"/>
                      <a:pt x="7023" y="2"/>
                      <a:pt x="7023" y="2"/>
                    </a:cubicBezTo>
                    <a:cubicBezTo>
                      <a:pt x="6957" y="2"/>
                      <a:pt x="6957" y="2"/>
                      <a:pt x="6957" y="2"/>
                    </a:cubicBezTo>
                    <a:cubicBezTo>
                      <a:pt x="6957" y="11"/>
                      <a:pt x="6957" y="11"/>
                      <a:pt x="6957" y="11"/>
                    </a:cubicBezTo>
                    <a:cubicBezTo>
                      <a:pt x="6963" y="12"/>
                      <a:pt x="6967" y="14"/>
                      <a:pt x="6969" y="16"/>
                    </a:cubicBezTo>
                    <a:cubicBezTo>
                      <a:pt x="6974" y="24"/>
                      <a:pt x="6974" y="24"/>
                      <a:pt x="6974" y="24"/>
                    </a:cubicBezTo>
                    <a:cubicBezTo>
                      <a:pt x="6975" y="27"/>
                      <a:pt x="6975" y="32"/>
                      <a:pt x="6975" y="39"/>
                    </a:cubicBezTo>
                    <a:cubicBezTo>
                      <a:pt x="6975" y="138"/>
                      <a:pt x="6975" y="138"/>
                      <a:pt x="6975" y="138"/>
                    </a:cubicBezTo>
                    <a:cubicBezTo>
                      <a:pt x="6975" y="144"/>
                      <a:pt x="6975" y="149"/>
                      <a:pt x="6974" y="152"/>
                    </a:cubicBezTo>
                    <a:cubicBezTo>
                      <a:pt x="6969" y="161"/>
                      <a:pt x="6969" y="161"/>
                      <a:pt x="6969" y="161"/>
                    </a:cubicBezTo>
                    <a:cubicBezTo>
                      <a:pt x="6967" y="163"/>
                      <a:pt x="6963" y="165"/>
                      <a:pt x="6957" y="166"/>
                    </a:cubicBezTo>
                    <a:cubicBezTo>
                      <a:pt x="6957" y="174"/>
                      <a:pt x="6957" y="174"/>
                      <a:pt x="6957" y="174"/>
                    </a:cubicBezTo>
                    <a:cubicBezTo>
                      <a:pt x="7023" y="174"/>
                      <a:pt x="7023" y="174"/>
                      <a:pt x="7023" y="174"/>
                    </a:cubicBezTo>
                    <a:cubicBezTo>
                      <a:pt x="7023" y="166"/>
                      <a:pt x="7023" y="166"/>
                      <a:pt x="7023" y="166"/>
                    </a:cubicBezTo>
                    <a:cubicBezTo>
                      <a:pt x="7017" y="165"/>
                      <a:pt x="7013" y="163"/>
                      <a:pt x="7011" y="161"/>
                    </a:cubicBezTo>
                    <a:cubicBezTo>
                      <a:pt x="7006" y="152"/>
                      <a:pt x="7006" y="152"/>
                      <a:pt x="7006" y="152"/>
                    </a:cubicBezTo>
                    <a:cubicBezTo>
                      <a:pt x="7005" y="149"/>
                      <a:pt x="7004" y="144"/>
                      <a:pt x="7004" y="138"/>
                    </a:cubicBezTo>
                    <a:cubicBezTo>
                      <a:pt x="7004" y="92"/>
                      <a:pt x="7004" y="92"/>
                      <a:pt x="7004" y="92"/>
                    </a:cubicBezTo>
                    <a:cubicBezTo>
                      <a:pt x="7081" y="92"/>
                      <a:pt x="7081" y="92"/>
                      <a:pt x="7081" y="92"/>
                    </a:cubicBezTo>
                    <a:cubicBezTo>
                      <a:pt x="7081" y="138"/>
                      <a:pt x="7081" y="138"/>
                      <a:pt x="7081" y="138"/>
                    </a:cubicBezTo>
                    <a:cubicBezTo>
                      <a:pt x="7081" y="144"/>
                      <a:pt x="7080" y="149"/>
                      <a:pt x="7079" y="152"/>
                    </a:cubicBezTo>
                    <a:cubicBezTo>
                      <a:pt x="7074" y="161"/>
                      <a:pt x="7074" y="161"/>
                      <a:pt x="7074" y="161"/>
                    </a:cubicBezTo>
                    <a:cubicBezTo>
                      <a:pt x="7072" y="163"/>
                      <a:pt x="7068" y="165"/>
                      <a:pt x="7062" y="166"/>
                    </a:cubicBezTo>
                    <a:cubicBezTo>
                      <a:pt x="7062" y="174"/>
                      <a:pt x="7062" y="174"/>
                      <a:pt x="7062" y="174"/>
                    </a:cubicBezTo>
                    <a:cubicBezTo>
                      <a:pt x="7128" y="174"/>
                      <a:pt x="7128" y="174"/>
                      <a:pt x="7128" y="174"/>
                    </a:cubicBezTo>
                    <a:cubicBezTo>
                      <a:pt x="7128" y="166"/>
                      <a:pt x="7128" y="166"/>
                      <a:pt x="7128" y="166"/>
                    </a:cubicBezTo>
                    <a:cubicBezTo>
                      <a:pt x="7122" y="165"/>
                      <a:pt x="7118" y="163"/>
                      <a:pt x="7116" y="161"/>
                    </a:cubicBezTo>
                    <a:cubicBezTo>
                      <a:pt x="7111" y="153"/>
                      <a:pt x="7111" y="153"/>
                      <a:pt x="7111" y="153"/>
                    </a:cubicBezTo>
                    <a:cubicBezTo>
                      <a:pt x="7110" y="149"/>
                      <a:pt x="7110" y="144"/>
                      <a:pt x="7110" y="138"/>
                    </a:cubicBezTo>
                    <a:lnTo>
                      <a:pt x="7110" y="39"/>
                    </a:lnTo>
                    <a:close/>
                    <a:moveTo>
                      <a:pt x="7511" y="174"/>
                    </a:moveTo>
                    <a:cubicBezTo>
                      <a:pt x="7511" y="166"/>
                      <a:pt x="7511" y="166"/>
                      <a:pt x="7511" y="166"/>
                    </a:cubicBezTo>
                    <a:cubicBezTo>
                      <a:pt x="7506" y="165"/>
                      <a:pt x="7503" y="163"/>
                      <a:pt x="7501" y="162"/>
                    </a:cubicBezTo>
                    <a:cubicBezTo>
                      <a:pt x="7495" y="154"/>
                      <a:pt x="7495" y="154"/>
                      <a:pt x="7495" y="154"/>
                    </a:cubicBezTo>
                    <a:cubicBezTo>
                      <a:pt x="7493" y="151"/>
                      <a:pt x="7491" y="145"/>
                      <a:pt x="7489" y="138"/>
                    </a:cubicBezTo>
                    <a:cubicBezTo>
                      <a:pt x="7440" y="0"/>
                      <a:pt x="7440" y="0"/>
                      <a:pt x="7440" y="0"/>
                    </a:cubicBezTo>
                    <a:cubicBezTo>
                      <a:pt x="7417" y="0"/>
                      <a:pt x="7417" y="0"/>
                      <a:pt x="7417" y="0"/>
                    </a:cubicBezTo>
                    <a:cubicBezTo>
                      <a:pt x="7358" y="134"/>
                      <a:pt x="7358" y="134"/>
                      <a:pt x="7358" y="134"/>
                    </a:cubicBezTo>
                    <a:cubicBezTo>
                      <a:pt x="7354" y="143"/>
                      <a:pt x="7351" y="149"/>
                      <a:pt x="7348" y="153"/>
                    </a:cubicBezTo>
                    <a:cubicBezTo>
                      <a:pt x="7346" y="157"/>
                      <a:pt x="7343" y="160"/>
                      <a:pt x="7341" y="162"/>
                    </a:cubicBezTo>
                    <a:cubicBezTo>
                      <a:pt x="7338" y="164"/>
                      <a:pt x="7335" y="165"/>
                      <a:pt x="7331" y="166"/>
                    </a:cubicBezTo>
                    <a:cubicBezTo>
                      <a:pt x="7331" y="174"/>
                      <a:pt x="7331" y="174"/>
                      <a:pt x="7331" y="174"/>
                    </a:cubicBezTo>
                    <a:cubicBezTo>
                      <a:pt x="7393" y="174"/>
                      <a:pt x="7393" y="174"/>
                      <a:pt x="7393" y="174"/>
                    </a:cubicBezTo>
                    <a:cubicBezTo>
                      <a:pt x="7393" y="166"/>
                      <a:pt x="7393" y="166"/>
                      <a:pt x="7393" y="166"/>
                    </a:cubicBezTo>
                    <a:cubicBezTo>
                      <a:pt x="7386" y="165"/>
                      <a:pt x="7382" y="163"/>
                      <a:pt x="7379" y="160"/>
                    </a:cubicBezTo>
                    <a:cubicBezTo>
                      <a:pt x="7377" y="158"/>
                      <a:pt x="7376" y="154"/>
                      <a:pt x="7376" y="150"/>
                    </a:cubicBezTo>
                    <a:cubicBezTo>
                      <a:pt x="7377" y="141"/>
                      <a:pt x="7377" y="141"/>
                      <a:pt x="7377" y="141"/>
                    </a:cubicBezTo>
                    <a:cubicBezTo>
                      <a:pt x="7377" y="138"/>
                      <a:pt x="7379" y="134"/>
                      <a:pt x="7381" y="127"/>
                    </a:cubicBezTo>
                    <a:cubicBezTo>
                      <a:pt x="7385" y="119"/>
                      <a:pt x="7385" y="119"/>
                      <a:pt x="7385" y="119"/>
                    </a:cubicBezTo>
                    <a:cubicBezTo>
                      <a:pt x="7453" y="119"/>
                      <a:pt x="7453" y="119"/>
                      <a:pt x="7453" y="119"/>
                    </a:cubicBezTo>
                    <a:cubicBezTo>
                      <a:pt x="7457" y="131"/>
                      <a:pt x="7457" y="131"/>
                      <a:pt x="7457" y="131"/>
                    </a:cubicBezTo>
                    <a:cubicBezTo>
                      <a:pt x="7458" y="135"/>
                      <a:pt x="7459" y="139"/>
                      <a:pt x="7460" y="142"/>
                    </a:cubicBezTo>
                    <a:cubicBezTo>
                      <a:pt x="7461" y="151"/>
                      <a:pt x="7461" y="151"/>
                      <a:pt x="7461" y="151"/>
                    </a:cubicBezTo>
                    <a:cubicBezTo>
                      <a:pt x="7460" y="158"/>
                      <a:pt x="7460" y="158"/>
                      <a:pt x="7460" y="158"/>
                    </a:cubicBezTo>
                    <a:cubicBezTo>
                      <a:pt x="7455" y="162"/>
                      <a:pt x="7455" y="162"/>
                      <a:pt x="7455" y="162"/>
                    </a:cubicBezTo>
                    <a:cubicBezTo>
                      <a:pt x="7453" y="163"/>
                      <a:pt x="7450" y="165"/>
                      <a:pt x="7444" y="166"/>
                    </a:cubicBezTo>
                    <a:cubicBezTo>
                      <a:pt x="7444" y="174"/>
                      <a:pt x="7444" y="174"/>
                      <a:pt x="7444" y="174"/>
                    </a:cubicBezTo>
                    <a:lnTo>
                      <a:pt x="7511" y="174"/>
                    </a:lnTo>
                    <a:close/>
                    <a:moveTo>
                      <a:pt x="7422" y="29"/>
                    </a:moveTo>
                    <a:cubicBezTo>
                      <a:pt x="7449" y="106"/>
                      <a:pt x="7449" y="106"/>
                      <a:pt x="7449" y="106"/>
                    </a:cubicBezTo>
                    <a:cubicBezTo>
                      <a:pt x="7390" y="106"/>
                      <a:pt x="7390" y="106"/>
                      <a:pt x="7390" y="106"/>
                    </a:cubicBezTo>
                    <a:lnTo>
                      <a:pt x="7422" y="29"/>
                    </a:lnTo>
                    <a:close/>
                    <a:moveTo>
                      <a:pt x="7785" y="166"/>
                    </a:moveTo>
                    <a:cubicBezTo>
                      <a:pt x="7779" y="165"/>
                      <a:pt x="7774" y="163"/>
                      <a:pt x="7772" y="161"/>
                    </a:cubicBezTo>
                    <a:cubicBezTo>
                      <a:pt x="7769" y="159"/>
                      <a:pt x="7767" y="156"/>
                      <a:pt x="7766" y="152"/>
                    </a:cubicBezTo>
                    <a:cubicBezTo>
                      <a:pt x="7765" y="148"/>
                      <a:pt x="7765" y="141"/>
                      <a:pt x="7765" y="133"/>
                    </a:cubicBezTo>
                    <a:cubicBezTo>
                      <a:pt x="7765" y="102"/>
                      <a:pt x="7765" y="102"/>
                      <a:pt x="7765" y="102"/>
                    </a:cubicBezTo>
                    <a:cubicBezTo>
                      <a:pt x="7771" y="102"/>
                      <a:pt x="7780" y="102"/>
                      <a:pt x="7790" y="102"/>
                    </a:cubicBezTo>
                    <a:cubicBezTo>
                      <a:pt x="7801" y="102"/>
                      <a:pt x="7810" y="101"/>
                      <a:pt x="7818" y="100"/>
                    </a:cubicBezTo>
                    <a:cubicBezTo>
                      <a:pt x="7827" y="98"/>
                      <a:pt x="7833" y="96"/>
                      <a:pt x="7839" y="92"/>
                    </a:cubicBezTo>
                    <a:cubicBezTo>
                      <a:pt x="7849" y="84"/>
                      <a:pt x="7849" y="84"/>
                      <a:pt x="7849" y="84"/>
                    </a:cubicBezTo>
                    <a:cubicBezTo>
                      <a:pt x="7853" y="80"/>
                      <a:pt x="7857" y="75"/>
                      <a:pt x="7859" y="69"/>
                    </a:cubicBezTo>
                    <a:cubicBezTo>
                      <a:pt x="7862" y="63"/>
                      <a:pt x="7863" y="56"/>
                      <a:pt x="7863" y="48"/>
                    </a:cubicBezTo>
                    <a:cubicBezTo>
                      <a:pt x="7863" y="38"/>
                      <a:pt x="7861" y="29"/>
                      <a:pt x="7856" y="23"/>
                    </a:cubicBezTo>
                    <a:cubicBezTo>
                      <a:pt x="7852" y="16"/>
                      <a:pt x="7844" y="11"/>
                      <a:pt x="7834" y="8"/>
                    </a:cubicBezTo>
                    <a:cubicBezTo>
                      <a:pt x="7824" y="4"/>
                      <a:pt x="7811" y="2"/>
                      <a:pt x="7794" y="2"/>
                    </a:cubicBezTo>
                    <a:cubicBezTo>
                      <a:pt x="7717" y="2"/>
                      <a:pt x="7717" y="2"/>
                      <a:pt x="7717" y="2"/>
                    </a:cubicBezTo>
                    <a:cubicBezTo>
                      <a:pt x="7717" y="11"/>
                      <a:pt x="7717" y="11"/>
                      <a:pt x="7717" y="11"/>
                    </a:cubicBezTo>
                    <a:cubicBezTo>
                      <a:pt x="7723" y="12"/>
                      <a:pt x="7727" y="14"/>
                      <a:pt x="7730" y="16"/>
                    </a:cubicBezTo>
                    <a:cubicBezTo>
                      <a:pt x="7734" y="24"/>
                      <a:pt x="7734" y="24"/>
                      <a:pt x="7734" y="24"/>
                    </a:cubicBezTo>
                    <a:cubicBezTo>
                      <a:pt x="7735" y="27"/>
                      <a:pt x="7736" y="32"/>
                      <a:pt x="7736" y="39"/>
                    </a:cubicBezTo>
                    <a:cubicBezTo>
                      <a:pt x="7736" y="138"/>
                      <a:pt x="7736" y="138"/>
                      <a:pt x="7736" y="138"/>
                    </a:cubicBezTo>
                    <a:cubicBezTo>
                      <a:pt x="7736" y="144"/>
                      <a:pt x="7735" y="149"/>
                      <a:pt x="7734" y="152"/>
                    </a:cubicBezTo>
                    <a:cubicBezTo>
                      <a:pt x="7729" y="161"/>
                      <a:pt x="7729" y="161"/>
                      <a:pt x="7729" y="161"/>
                    </a:cubicBezTo>
                    <a:cubicBezTo>
                      <a:pt x="7727" y="163"/>
                      <a:pt x="7723" y="165"/>
                      <a:pt x="7717" y="166"/>
                    </a:cubicBezTo>
                    <a:cubicBezTo>
                      <a:pt x="7717" y="174"/>
                      <a:pt x="7717" y="174"/>
                      <a:pt x="7717" y="174"/>
                    </a:cubicBezTo>
                    <a:cubicBezTo>
                      <a:pt x="7785" y="174"/>
                      <a:pt x="7785" y="174"/>
                      <a:pt x="7785" y="174"/>
                    </a:cubicBezTo>
                    <a:lnTo>
                      <a:pt x="7785" y="166"/>
                    </a:lnTo>
                    <a:close/>
                    <a:moveTo>
                      <a:pt x="7788" y="16"/>
                    </a:moveTo>
                    <a:cubicBezTo>
                      <a:pt x="7795" y="16"/>
                      <a:pt x="7800" y="16"/>
                      <a:pt x="7806" y="17"/>
                    </a:cubicBezTo>
                    <a:cubicBezTo>
                      <a:pt x="7811" y="19"/>
                      <a:pt x="7815" y="20"/>
                      <a:pt x="7819" y="23"/>
                    </a:cubicBezTo>
                    <a:cubicBezTo>
                      <a:pt x="7823" y="26"/>
                      <a:pt x="7826" y="29"/>
                      <a:pt x="7828" y="34"/>
                    </a:cubicBezTo>
                    <a:cubicBezTo>
                      <a:pt x="7831" y="39"/>
                      <a:pt x="7832" y="44"/>
                      <a:pt x="7832" y="51"/>
                    </a:cubicBezTo>
                    <a:cubicBezTo>
                      <a:pt x="7832" y="58"/>
                      <a:pt x="7831" y="63"/>
                      <a:pt x="7829" y="68"/>
                    </a:cubicBezTo>
                    <a:cubicBezTo>
                      <a:pt x="7827" y="73"/>
                      <a:pt x="7824" y="77"/>
                      <a:pt x="7821" y="80"/>
                    </a:cubicBezTo>
                    <a:cubicBezTo>
                      <a:pt x="7817" y="83"/>
                      <a:pt x="7812" y="85"/>
                      <a:pt x="7806" y="87"/>
                    </a:cubicBezTo>
                    <a:cubicBezTo>
                      <a:pt x="7800" y="88"/>
                      <a:pt x="7792" y="89"/>
                      <a:pt x="7783" y="89"/>
                    </a:cubicBezTo>
                    <a:cubicBezTo>
                      <a:pt x="7765" y="89"/>
                      <a:pt x="7765" y="89"/>
                      <a:pt x="7765" y="89"/>
                    </a:cubicBezTo>
                    <a:cubicBezTo>
                      <a:pt x="7765" y="17"/>
                      <a:pt x="7765" y="17"/>
                      <a:pt x="7765" y="17"/>
                    </a:cubicBezTo>
                    <a:cubicBezTo>
                      <a:pt x="7770" y="16"/>
                      <a:pt x="7778" y="16"/>
                      <a:pt x="7788" y="16"/>
                    </a:cubicBezTo>
                    <a:moveTo>
                      <a:pt x="8148" y="166"/>
                    </a:moveTo>
                    <a:cubicBezTo>
                      <a:pt x="8141" y="165"/>
                      <a:pt x="8137" y="163"/>
                      <a:pt x="8134" y="161"/>
                    </a:cubicBezTo>
                    <a:cubicBezTo>
                      <a:pt x="8131" y="159"/>
                      <a:pt x="8129" y="156"/>
                      <a:pt x="8128" y="152"/>
                    </a:cubicBezTo>
                    <a:cubicBezTo>
                      <a:pt x="8127" y="148"/>
                      <a:pt x="8127" y="141"/>
                      <a:pt x="8127" y="133"/>
                    </a:cubicBezTo>
                    <a:cubicBezTo>
                      <a:pt x="8127" y="102"/>
                      <a:pt x="8127" y="102"/>
                      <a:pt x="8127" y="102"/>
                    </a:cubicBezTo>
                    <a:cubicBezTo>
                      <a:pt x="8134" y="102"/>
                      <a:pt x="8142" y="102"/>
                      <a:pt x="8152" y="102"/>
                    </a:cubicBezTo>
                    <a:cubicBezTo>
                      <a:pt x="8163" y="102"/>
                      <a:pt x="8172" y="101"/>
                      <a:pt x="8181" y="100"/>
                    </a:cubicBezTo>
                    <a:cubicBezTo>
                      <a:pt x="8189" y="98"/>
                      <a:pt x="8196" y="96"/>
                      <a:pt x="8201" y="92"/>
                    </a:cubicBezTo>
                    <a:cubicBezTo>
                      <a:pt x="8211" y="84"/>
                      <a:pt x="8211" y="84"/>
                      <a:pt x="8211" y="84"/>
                    </a:cubicBezTo>
                    <a:cubicBezTo>
                      <a:pt x="8215" y="80"/>
                      <a:pt x="8219" y="75"/>
                      <a:pt x="8221" y="69"/>
                    </a:cubicBezTo>
                    <a:cubicBezTo>
                      <a:pt x="8224" y="63"/>
                      <a:pt x="8225" y="56"/>
                      <a:pt x="8225" y="48"/>
                    </a:cubicBezTo>
                    <a:cubicBezTo>
                      <a:pt x="8225" y="38"/>
                      <a:pt x="8223" y="29"/>
                      <a:pt x="8218" y="23"/>
                    </a:cubicBezTo>
                    <a:cubicBezTo>
                      <a:pt x="8214" y="16"/>
                      <a:pt x="8207" y="11"/>
                      <a:pt x="8197" y="8"/>
                    </a:cubicBezTo>
                    <a:cubicBezTo>
                      <a:pt x="8187" y="4"/>
                      <a:pt x="8173" y="2"/>
                      <a:pt x="8156" y="2"/>
                    </a:cubicBezTo>
                    <a:cubicBezTo>
                      <a:pt x="8080" y="2"/>
                      <a:pt x="8080" y="2"/>
                      <a:pt x="8080" y="2"/>
                    </a:cubicBezTo>
                    <a:cubicBezTo>
                      <a:pt x="8080" y="11"/>
                      <a:pt x="8080" y="11"/>
                      <a:pt x="8080" y="11"/>
                    </a:cubicBezTo>
                    <a:cubicBezTo>
                      <a:pt x="8086" y="12"/>
                      <a:pt x="8090" y="14"/>
                      <a:pt x="8092" y="16"/>
                    </a:cubicBezTo>
                    <a:cubicBezTo>
                      <a:pt x="8097" y="24"/>
                      <a:pt x="8097" y="24"/>
                      <a:pt x="8097" y="24"/>
                    </a:cubicBezTo>
                    <a:cubicBezTo>
                      <a:pt x="8098" y="27"/>
                      <a:pt x="8098" y="32"/>
                      <a:pt x="8098" y="39"/>
                    </a:cubicBezTo>
                    <a:cubicBezTo>
                      <a:pt x="8098" y="138"/>
                      <a:pt x="8098" y="138"/>
                      <a:pt x="8098" y="138"/>
                    </a:cubicBezTo>
                    <a:cubicBezTo>
                      <a:pt x="8098" y="144"/>
                      <a:pt x="8097" y="149"/>
                      <a:pt x="8097" y="152"/>
                    </a:cubicBezTo>
                    <a:cubicBezTo>
                      <a:pt x="8092" y="161"/>
                      <a:pt x="8092" y="161"/>
                      <a:pt x="8092" y="161"/>
                    </a:cubicBezTo>
                    <a:cubicBezTo>
                      <a:pt x="8089" y="163"/>
                      <a:pt x="8085" y="165"/>
                      <a:pt x="8080" y="166"/>
                    </a:cubicBezTo>
                    <a:cubicBezTo>
                      <a:pt x="8080" y="174"/>
                      <a:pt x="8080" y="174"/>
                      <a:pt x="8080" y="174"/>
                    </a:cubicBezTo>
                    <a:cubicBezTo>
                      <a:pt x="8148" y="174"/>
                      <a:pt x="8148" y="174"/>
                      <a:pt x="8148" y="174"/>
                    </a:cubicBezTo>
                    <a:lnTo>
                      <a:pt x="8148" y="166"/>
                    </a:lnTo>
                    <a:close/>
                    <a:moveTo>
                      <a:pt x="8151" y="16"/>
                    </a:moveTo>
                    <a:cubicBezTo>
                      <a:pt x="8157" y="16"/>
                      <a:pt x="8163" y="16"/>
                      <a:pt x="8168" y="17"/>
                    </a:cubicBezTo>
                    <a:cubicBezTo>
                      <a:pt x="8173" y="19"/>
                      <a:pt x="8178" y="20"/>
                      <a:pt x="8182" y="23"/>
                    </a:cubicBezTo>
                    <a:cubicBezTo>
                      <a:pt x="8185" y="26"/>
                      <a:pt x="8189" y="29"/>
                      <a:pt x="8191" y="34"/>
                    </a:cubicBezTo>
                    <a:cubicBezTo>
                      <a:pt x="8193" y="39"/>
                      <a:pt x="8194" y="44"/>
                      <a:pt x="8194" y="51"/>
                    </a:cubicBezTo>
                    <a:cubicBezTo>
                      <a:pt x="8194" y="58"/>
                      <a:pt x="8193" y="63"/>
                      <a:pt x="8191" y="68"/>
                    </a:cubicBezTo>
                    <a:cubicBezTo>
                      <a:pt x="8190" y="73"/>
                      <a:pt x="8187" y="77"/>
                      <a:pt x="8183" y="80"/>
                    </a:cubicBezTo>
                    <a:cubicBezTo>
                      <a:pt x="8179" y="83"/>
                      <a:pt x="8174" y="85"/>
                      <a:pt x="8168" y="87"/>
                    </a:cubicBezTo>
                    <a:cubicBezTo>
                      <a:pt x="8162" y="88"/>
                      <a:pt x="8155" y="89"/>
                      <a:pt x="8145" y="89"/>
                    </a:cubicBezTo>
                    <a:cubicBezTo>
                      <a:pt x="8127" y="89"/>
                      <a:pt x="8127" y="89"/>
                      <a:pt x="8127" y="89"/>
                    </a:cubicBezTo>
                    <a:cubicBezTo>
                      <a:pt x="8127" y="17"/>
                      <a:pt x="8127" y="17"/>
                      <a:pt x="8127" y="17"/>
                    </a:cubicBezTo>
                    <a:cubicBezTo>
                      <a:pt x="8133" y="16"/>
                      <a:pt x="8140" y="16"/>
                      <a:pt x="8151" y="16"/>
                    </a:cubicBezTo>
                    <a:moveTo>
                      <a:pt x="8533" y="16"/>
                    </a:moveTo>
                    <a:cubicBezTo>
                      <a:pt x="8538" y="16"/>
                      <a:pt x="8543" y="17"/>
                      <a:pt x="8546" y="18"/>
                    </a:cubicBezTo>
                    <a:cubicBezTo>
                      <a:pt x="8549" y="20"/>
                      <a:pt x="8552" y="22"/>
                      <a:pt x="8554" y="26"/>
                    </a:cubicBezTo>
                    <a:cubicBezTo>
                      <a:pt x="8557" y="30"/>
                      <a:pt x="8559" y="35"/>
                      <a:pt x="8562" y="42"/>
                    </a:cubicBezTo>
                    <a:cubicBezTo>
                      <a:pt x="8577" y="42"/>
                      <a:pt x="8577" y="42"/>
                      <a:pt x="8577" y="42"/>
                    </a:cubicBezTo>
                    <a:cubicBezTo>
                      <a:pt x="8577" y="2"/>
                      <a:pt x="8577" y="2"/>
                      <a:pt x="8577" y="2"/>
                    </a:cubicBezTo>
                    <a:cubicBezTo>
                      <a:pt x="8442" y="2"/>
                      <a:pt x="8442" y="2"/>
                      <a:pt x="8442" y="2"/>
                    </a:cubicBezTo>
                    <a:cubicBezTo>
                      <a:pt x="8442" y="11"/>
                      <a:pt x="8442" y="11"/>
                      <a:pt x="8442" y="11"/>
                    </a:cubicBezTo>
                    <a:cubicBezTo>
                      <a:pt x="8448" y="12"/>
                      <a:pt x="8452" y="14"/>
                      <a:pt x="8454" y="16"/>
                    </a:cubicBezTo>
                    <a:cubicBezTo>
                      <a:pt x="8459" y="24"/>
                      <a:pt x="8459" y="24"/>
                      <a:pt x="8459" y="24"/>
                    </a:cubicBezTo>
                    <a:cubicBezTo>
                      <a:pt x="8460" y="27"/>
                      <a:pt x="8460" y="32"/>
                      <a:pt x="8460" y="39"/>
                    </a:cubicBezTo>
                    <a:cubicBezTo>
                      <a:pt x="8460" y="138"/>
                      <a:pt x="8460" y="138"/>
                      <a:pt x="8460" y="138"/>
                    </a:cubicBezTo>
                    <a:cubicBezTo>
                      <a:pt x="8460" y="144"/>
                      <a:pt x="8460" y="149"/>
                      <a:pt x="8459" y="152"/>
                    </a:cubicBezTo>
                    <a:cubicBezTo>
                      <a:pt x="8454" y="161"/>
                      <a:pt x="8454" y="161"/>
                      <a:pt x="8454" y="161"/>
                    </a:cubicBezTo>
                    <a:cubicBezTo>
                      <a:pt x="8452" y="163"/>
                      <a:pt x="8448" y="165"/>
                      <a:pt x="8442" y="166"/>
                    </a:cubicBezTo>
                    <a:cubicBezTo>
                      <a:pt x="8442" y="174"/>
                      <a:pt x="8442" y="174"/>
                      <a:pt x="8442" y="174"/>
                    </a:cubicBezTo>
                    <a:cubicBezTo>
                      <a:pt x="8578" y="174"/>
                      <a:pt x="8578" y="174"/>
                      <a:pt x="8578" y="174"/>
                    </a:cubicBezTo>
                    <a:cubicBezTo>
                      <a:pt x="8580" y="128"/>
                      <a:pt x="8580" y="128"/>
                      <a:pt x="8580" y="128"/>
                    </a:cubicBezTo>
                    <a:cubicBezTo>
                      <a:pt x="8565" y="128"/>
                      <a:pt x="8565" y="128"/>
                      <a:pt x="8565" y="128"/>
                    </a:cubicBezTo>
                    <a:cubicBezTo>
                      <a:pt x="8562" y="137"/>
                      <a:pt x="8560" y="143"/>
                      <a:pt x="8557" y="147"/>
                    </a:cubicBezTo>
                    <a:cubicBezTo>
                      <a:pt x="8556" y="151"/>
                      <a:pt x="8553" y="154"/>
                      <a:pt x="8551" y="156"/>
                    </a:cubicBezTo>
                    <a:cubicBezTo>
                      <a:pt x="8543" y="159"/>
                      <a:pt x="8543" y="159"/>
                      <a:pt x="8543" y="159"/>
                    </a:cubicBezTo>
                    <a:cubicBezTo>
                      <a:pt x="8540" y="160"/>
                      <a:pt x="8535" y="161"/>
                      <a:pt x="8530" y="161"/>
                    </a:cubicBezTo>
                    <a:cubicBezTo>
                      <a:pt x="8489" y="161"/>
                      <a:pt x="8489" y="161"/>
                      <a:pt x="8489" y="161"/>
                    </a:cubicBezTo>
                    <a:cubicBezTo>
                      <a:pt x="8489" y="92"/>
                      <a:pt x="8489" y="92"/>
                      <a:pt x="8489" y="92"/>
                    </a:cubicBezTo>
                    <a:cubicBezTo>
                      <a:pt x="8515" y="92"/>
                      <a:pt x="8515" y="92"/>
                      <a:pt x="8515" y="92"/>
                    </a:cubicBezTo>
                    <a:cubicBezTo>
                      <a:pt x="8520" y="92"/>
                      <a:pt x="8524" y="92"/>
                      <a:pt x="8526" y="93"/>
                    </a:cubicBezTo>
                    <a:cubicBezTo>
                      <a:pt x="8532" y="99"/>
                      <a:pt x="8532" y="99"/>
                      <a:pt x="8532" y="99"/>
                    </a:cubicBezTo>
                    <a:cubicBezTo>
                      <a:pt x="8533" y="102"/>
                      <a:pt x="8534" y="106"/>
                      <a:pt x="8536" y="110"/>
                    </a:cubicBezTo>
                    <a:cubicBezTo>
                      <a:pt x="8550" y="110"/>
                      <a:pt x="8550" y="110"/>
                      <a:pt x="8550" y="110"/>
                    </a:cubicBezTo>
                    <a:cubicBezTo>
                      <a:pt x="8550" y="59"/>
                      <a:pt x="8550" y="59"/>
                      <a:pt x="8550" y="59"/>
                    </a:cubicBezTo>
                    <a:cubicBezTo>
                      <a:pt x="8536" y="59"/>
                      <a:pt x="8536" y="59"/>
                      <a:pt x="8536" y="59"/>
                    </a:cubicBezTo>
                    <a:cubicBezTo>
                      <a:pt x="8534" y="65"/>
                      <a:pt x="8533" y="69"/>
                      <a:pt x="8531" y="71"/>
                    </a:cubicBezTo>
                    <a:cubicBezTo>
                      <a:pt x="8525" y="77"/>
                      <a:pt x="8525" y="77"/>
                      <a:pt x="8525" y="77"/>
                    </a:cubicBezTo>
                    <a:cubicBezTo>
                      <a:pt x="8523" y="78"/>
                      <a:pt x="8520" y="78"/>
                      <a:pt x="8515" y="78"/>
                    </a:cubicBezTo>
                    <a:cubicBezTo>
                      <a:pt x="8489" y="78"/>
                      <a:pt x="8489" y="78"/>
                      <a:pt x="8489" y="78"/>
                    </a:cubicBezTo>
                    <a:cubicBezTo>
                      <a:pt x="8489" y="16"/>
                      <a:pt x="8489" y="16"/>
                      <a:pt x="8489" y="16"/>
                    </a:cubicBezTo>
                    <a:lnTo>
                      <a:pt x="8533" y="16"/>
                    </a:lnTo>
                    <a:close/>
                    <a:moveTo>
                      <a:pt x="8930" y="130"/>
                    </a:moveTo>
                    <a:cubicBezTo>
                      <a:pt x="8927" y="123"/>
                      <a:pt x="8921" y="114"/>
                      <a:pt x="8914" y="103"/>
                    </a:cubicBezTo>
                    <a:cubicBezTo>
                      <a:pt x="8847" y="2"/>
                      <a:pt x="8847" y="2"/>
                      <a:pt x="8847" y="2"/>
                    </a:cubicBezTo>
                    <a:cubicBezTo>
                      <a:pt x="8799" y="2"/>
                      <a:pt x="8799" y="2"/>
                      <a:pt x="8799" y="2"/>
                    </a:cubicBezTo>
                    <a:cubicBezTo>
                      <a:pt x="8799" y="11"/>
                      <a:pt x="8799" y="11"/>
                      <a:pt x="8799" y="11"/>
                    </a:cubicBezTo>
                    <a:cubicBezTo>
                      <a:pt x="8805" y="12"/>
                      <a:pt x="8809" y="14"/>
                      <a:pt x="8811" y="16"/>
                    </a:cubicBezTo>
                    <a:cubicBezTo>
                      <a:pt x="8816" y="24"/>
                      <a:pt x="8816" y="24"/>
                      <a:pt x="8816" y="24"/>
                    </a:cubicBezTo>
                    <a:cubicBezTo>
                      <a:pt x="8817" y="27"/>
                      <a:pt x="8817" y="32"/>
                      <a:pt x="8817" y="39"/>
                    </a:cubicBezTo>
                    <a:cubicBezTo>
                      <a:pt x="8817" y="138"/>
                      <a:pt x="8817" y="138"/>
                      <a:pt x="8817" y="138"/>
                    </a:cubicBezTo>
                    <a:cubicBezTo>
                      <a:pt x="8817" y="144"/>
                      <a:pt x="8817" y="149"/>
                      <a:pt x="8816" y="152"/>
                    </a:cubicBezTo>
                    <a:cubicBezTo>
                      <a:pt x="8811" y="161"/>
                      <a:pt x="8811" y="161"/>
                      <a:pt x="8811" y="161"/>
                    </a:cubicBezTo>
                    <a:cubicBezTo>
                      <a:pt x="8809" y="163"/>
                      <a:pt x="8805" y="165"/>
                      <a:pt x="8799" y="166"/>
                    </a:cubicBezTo>
                    <a:cubicBezTo>
                      <a:pt x="8799" y="174"/>
                      <a:pt x="8799" y="174"/>
                      <a:pt x="8799" y="174"/>
                    </a:cubicBezTo>
                    <a:cubicBezTo>
                      <a:pt x="8855" y="174"/>
                      <a:pt x="8855" y="174"/>
                      <a:pt x="8855" y="174"/>
                    </a:cubicBezTo>
                    <a:cubicBezTo>
                      <a:pt x="8855" y="166"/>
                      <a:pt x="8855" y="166"/>
                      <a:pt x="8855" y="166"/>
                    </a:cubicBezTo>
                    <a:cubicBezTo>
                      <a:pt x="8850" y="165"/>
                      <a:pt x="8846" y="163"/>
                      <a:pt x="8843" y="161"/>
                    </a:cubicBezTo>
                    <a:cubicBezTo>
                      <a:pt x="8838" y="152"/>
                      <a:pt x="8838" y="152"/>
                      <a:pt x="8838" y="152"/>
                    </a:cubicBezTo>
                    <a:cubicBezTo>
                      <a:pt x="8837" y="149"/>
                      <a:pt x="8837" y="144"/>
                      <a:pt x="8837" y="138"/>
                    </a:cubicBezTo>
                    <a:cubicBezTo>
                      <a:pt x="8837" y="68"/>
                      <a:pt x="8837" y="68"/>
                      <a:pt x="8837" y="68"/>
                    </a:cubicBezTo>
                    <a:cubicBezTo>
                      <a:pt x="8837" y="63"/>
                      <a:pt x="8837" y="57"/>
                      <a:pt x="8837" y="52"/>
                    </a:cubicBezTo>
                    <a:cubicBezTo>
                      <a:pt x="8837" y="46"/>
                      <a:pt x="8836" y="40"/>
                      <a:pt x="8836" y="34"/>
                    </a:cubicBezTo>
                    <a:cubicBezTo>
                      <a:pt x="8837" y="34"/>
                      <a:pt x="8837" y="34"/>
                      <a:pt x="8837" y="34"/>
                    </a:cubicBezTo>
                    <a:cubicBezTo>
                      <a:pt x="8840" y="39"/>
                      <a:pt x="8842" y="43"/>
                      <a:pt x="8845" y="47"/>
                    </a:cubicBezTo>
                    <a:cubicBezTo>
                      <a:pt x="8932" y="175"/>
                      <a:pt x="8932" y="175"/>
                      <a:pt x="8932" y="175"/>
                    </a:cubicBezTo>
                    <a:cubicBezTo>
                      <a:pt x="8950" y="175"/>
                      <a:pt x="8950" y="175"/>
                      <a:pt x="8950" y="175"/>
                    </a:cubicBezTo>
                    <a:cubicBezTo>
                      <a:pt x="8950" y="39"/>
                      <a:pt x="8950" y="39"/>
                      <a:pt x="8950" y="39"/>
                    </a:cubicBezTo>
                    <a:cubicBezTo>
                      <a:pt x="8950" y="32"/>
                      <a:pt x="8951" y="28"/>
                      <a:pt x="8952" y="24"/>
                    </a:cubicBezTo>
                    <a:cubicBezTo>
                      <a:pt x="8956" y="16"/>
                      <a:pt x="8956" y="16"/>
                      <a:pt x="8956" y="16"/>
                    </a:cubicBezTo>
                    <a:cubicBezTo>
                      <a:pt x="8959" y="14"/>
                      <a:pt x="8963" y="12"/>
                      <a:pt x="8969" y="11"/>
                    </a:cubicBezTo>
                    <a:cubicBezTo>
                      <a:pt x="8969" y="2"/>
                      <a:pt x="8969" y="2"/>
                      <a:pt x="8969" y="2"/>
                    </a:cubicBezTo>
                    <a:cubicBezTo>
                      <a:pt x="8912" y="2"/>
                      <a:pt x="8912" y="2"/>
                      <a:pt x="8912" y="2"/>
                    </a:cubicBezTo>
                    <a:cubicBezTo>
                      <a:pt x="8912" y="11"/>
                      <a:pt x="8912" y="11"/>
                      <a:pt x="8912" y="11"/>
                    </a:cubicBezTo>
                    <a:cubicBezTo>
                      <a:pt x="8918" y="12"/>
                      <a:pt x="8922" y="14"/>
                      <a:pt x="8924" y="16"/>
                    </a:cubicBezTo>
                    <a:cubicBezTo>
                      <a:pt x="8929" y="24"/>
                      <a:pt x="8929" y="24"/>
                      <a:pt x="8929" y="24"/>
                    </a:cubicBezTo>
                    <a:cubicBezTo>
                      <a:pt x="8930" y="27"/>
                      <a:pt x="8931" y="32"/>
                      <a:pt x="8931" y="39"/>
                    </a:cubicBezTo>
                    <a:cubicBezTo>
                      <a:pt x="8931" y="96"/>
                      <a:pt x="8931" y="96"/>
                      <a:pt x="8931" y="96"/>
                    </a:cubicBezTo>
                    <a:cubicBezTo>
                      <a:pt x="8931" y="101"/>
                      <a:pt x="8931" y="107"/>
                      <a:pt x="8931" y="112"/>
                    </a:cubicBezTo>
                    <a:cubicBezTo>
                      <a:pt x="8931" y="118"/>
                      <a:pt x="8931" y="123"/>
                      <a:pt x="8932" y="130"/>
                    </a:cubicBezTo>
                    <a:lnTo>
                      <a:pt x="8930" y="130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2082800" y="5121275"/>
                <a:ext cx="15875" cy="4763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2224088" y="5121275"/>
                <a:ext cx="17463" cy="4763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2057400" y="5202238"/>
                <a:ext cx="9525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8" name="Rectangle 26"/>
              <p:cNvSpPr>
                <a:spLocks noChangeArrowheads="1"/>
              </p:cNvSpPr>
              <p:nvPr/>
            </p:nvSpPr>
            <p:spPr bwMode="auto">
              <a:xfrm>
                <a:off x="2085975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79" name="Rectangle 27"/>
              <p:cNvSpPr>
                <a:spLocks noChangeArrowheads="1"/>
              </p:cNvSpPr>
              <p:nvPr/>
            </p:nvSpPr>
            <p:spPr bwMode="auto">
              <a:xfrm>
                <a:off x="2114550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0" name="Rectangle 28"/>
              <p:cNvSpPr>
                <a:spLocks noChangeArrowheads="1"/>
              </p:cNvSpPr>
              <p:nvPr/>
            </p:nvSpPr>
            <p:spPr bwMode="auto">
              <a:xfrm>
                <a:off x="2143125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2171700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2" name="Rectangle 30"/>
              <p:cNvSpPr>
                <a:spLocks noChangeArrowheads="1"/>
              </p:cNvSpPr>
              <p:nvPr/>
            </p:nvSpPr>
            <p:spPr bwMode="auto">
              <a:xfrm>
                <a:off x="2200275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2228850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2257425" y="5202238"/>
                <a:ext cx="7938" cy="8572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2070100" y="5303838"/>
                <a:ext cx="12700" cy="1587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2070100" y="5329238"/>
                <a:ext cx="12700" cy="79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2127250" y="5303838"/>
                <a:ext cx="12700" cy="1587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2127250" y="5329238"/>
                <a:ext cx="12700" cy="79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89" name="Rectangle 37"/>
              <p:cNvSpPr>
                <a:spLocks noChangeArrowheads="1"/>
              </p:cNvSpPr>
              <p:nvPr/>
            </p:nvSpPr>
            <p:spPr bwMode="auto">
              <a:xfrm>
                <a:off x="2155825" y="5303838"/>
                <a:ext cx="12700" cy="1587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2155825" y="5329238"/>
                <a:ext cx="12700" cy="79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1" name="Rectangle 39"/>
              <p:cNvSpPr>
                <a:spLocks noChangeArrowheads="1"/>
              </p:cNvSpPr>
              <p:nvPr/>
            </p:nvSpPr>
            <p:spPr bwMode="auto">
              <a:xfrm>
                <a:off x="2184400" y="5303838"/>
                <a:ext cx="11113" cy="1587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2184400" y="5329238"/>
                <a:ext cx="11113" cy="79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3" name="Rectangle 41"/>
              <p:cNvSpPr>
                <a:spLocks noChangeArrowheads="1"/>
              </p:cNvSpPr>
              <p:nvPr/>
            </p:nvSpPr>
            <p:spPr bwMode="auto">
              <a:xfrm>
                <a:off x="2241550" y="5303838"/>
                <a:ext cx="11113" cy="15875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4" name="Rectangle 42"/>
              <p:cNvSpPr>
                <a:spLocks noChangeArrowheads="1"/>
              </p:cNvSpPr>
              <p:nvPr/>
            </p:nvSpPr>
            <p:spPr bwMode="auto">
              <a:xfrm>
                <a:off x="2241550" y="5329238"/>
                <a:ext cx="11113" cy="79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5" name="Rectangle 43"/>
              <p:cNvSpPr>
                <a:spLocks noChangeArrowheads="1"/>
              </p:cNvSpPr>
              <p:nvPr/>
            </p:nvSpPr>
            <p:spPr bwMode="auto">
              <a:xfrm>
                <a:off x="2093913" y="5303838"/>
                <a:ext cx="20638" cy="333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6" name="Rectangle 44"/>
              <p:cNvSpPr>
                <a:spLocks noChangeArrowheads="1"/>
              </p:cNvSpPr>
              <p:nvPr/>
            </p:nvSpPr>
            <p:spPr bwMode="auto">
              <a:xfrm>
                <a:off x="2208213" y="5303838"/>
                <a:ext cx="20638" cy="33338"/>
              </a:xfrm>
              <a:prstGeom prst="rect">
                <a:avLst/>
              </a:prstGeom>
              <a:solidFill>
                <a:srgbClr val="003D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7" name="Freeform 45"/>
              <p:cNvSpPr>
                <a:spLocks/>
              </p:cNvSpPr>
              <p:nvPr/>
            </p:nvSpPr>
            <p:spPr bwMode="auto">
              <a:xfrm>
                <a:off x="2046288" y="5287963"/>
                <a:ext cx="231775" cy="12700"/>
              </a:xfrm>
              <a:custGeom>
                <a:avLst/>
                <a:gdLst/>
                <a:ahLst/>
                <a:cxnLst>
                  <a:cxn ang="0">
                    <a:pos x="143" y="8"/>
                  </a:cxn>
                  <a:cxn ang="0">
                    <a:pos x="146" y="5"/>
                  </a:cxn>
                  <a:cxn ang="0">
                    <a:pos x="105" y="5"/>
                  </a:cxn>
                  <a:cxn ang="0">
                    <a:pos x="105" y="0"/>
                  </a:cxn>
                  <a:cxn ang="0">
                    <a:pos x="102" y="0"/>
                  </a:cxn>
                  <a:cxn ang="0">
                    <a:pos x="102" y="5"/>
                  </a:cxn>
                  <a:cxn ang="0">
                    <a:pos x="43" y="5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143" y="8"/>
                  </a:cxn>
                </a:cxnLst>
                <a:rect l="0" t="0" r="r" b="b"/>
                <a:pathLst>
                  <a:path w="146" h="8">
                    <a:moveTo>
                      <a:pt x="143" y="8"/>
                    </a:moveTo>
                    <a:lnTo>
                      <a:pt x="146" y="5"/>
                    </a:lnTo>
                    <a:lnTo>
                      <a:pt x="105" y="5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102" y="5"/>
                    </a:lnTo>
                    <a:lnTo>
                      <a:pt x="43" y="5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143" y="8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8" name="Freeform 46"/>
              <p:cNvSpPr>
                <a:spLocks/>
              </p:cNvSpPr>
              <p:nvPr/>
            </p:nvSpPr>
            <p:spPr bwMode="auto">
              <a:xfrm>
                <a:off x="2074863" y="5151438"/>
                <a:ext cx="7938" cy="111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99" name="Freeform 47"/>
              <p:cNvSpPr>
                <a:spLocks/>
              </p:cNvSpPr>
              <p:nvPr/>
            </p:nvSpPr>
            <p:spPr bwMode="auto">
              <a:xfrm>
                <a:off x="2241550" y="5151438"/>
                <a:ext cx="7938" cy="111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0" y="7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>
                <a:off x="2143125" y="5149850"/>
                <a:ext cx="36513" cy="1270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8" y="6"/>
                  </a:cxn>
                  <a:cxn ang="0">
                    <a:pos x="8" y="3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3" y="6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4"/>
                  </a:cxn>
                  <a:cxn ang="0">
                    <a:pos x="10" y="4"/>
                  </a:cxn>
                  <a:cxn ang="0">
                    <a:pos x="10" y="8"/>
                  </a:cxn>
                  <a:cxn ang="0">
                    <a:pos x="8" y="8"/>
                  </a:cxn>
                </a:cxnLst>
                <a:rect l="0" t="0" r="r" b="b"/>
                <a:pathLst>
                  <a:path w="23" h="8">
                    <a:moveTo>
                      <a:pt x="8" y="8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1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101" name="Freeform 49"/>
              <p:cNvSpPr>
                <a:spLocks/>
              </p:cNvSpPr>
              <p:nvPr/>
            </p:nvSpPr>
            <p:spPr bwMode="auto">
              <a:xfrm>
                <a:off x="2120900" y="5141913"/>
                <a:ext cx="82550" cy="2063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6" y="0"/>
                  </a:cxn>
                  <a:cxn ang="0">
                    <a:pos x="52" y="13"/>
                  </a:cxn>
                  <a:cxn ang="0">
                    <a:pos x="46" y="13"/>
                  </a:cxn>
                  <a:cxn ang="0">
                    <a:pos x="26" y="3"/>
                  </a:cxn>
                  <a:cxn ang="0">
                    <a:pos x="6" y="13"/>
                  </a:cxn>
                  <a:cxn ang="0">
                    <a:pos x="0" y="13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26" y="0"/>
                    </a:lnTo>
                    <a:lnTo>
                      <a:pt x="52" y="13"/>
                    </a:lnTo>
                    <a:lnTo>
                      <a:pt x="46" y="13"/>
                    </a:lnTo>
                    <a:lnTo>
                      <a:pt x="26" y="3"/>
                    </a:lnTo>
                    <a:lnTo>
                      <a:pt x="6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  <p:sp>
            <p:nvSpPr>
              <p:cNvPr id="102" name="Freeform 50"/>
              <p:cNvSpPr>
                <a:spLocks noEditPoints="1"/>
              </p:cNvSpPr>
              <p:nvPr/>
            </p:nvSpPr>
            <p:spPr bwMode="auto">
              <a:xfrm>
                <a:off x="2046288" y="5129213"/>
                <a:ext cx="231775" cy="69850"/>
              </a:xfrm>
              <a:custGeom>
                <a:avLst/>
                <a:gdLst/>
                <a:ahLst/>
                <a:cxnLst>
                  <a:cxn ang="0">
                    <a:pos x="146" y="23"/>
                  </a:cxn>
                  <a:cxn ang="0">
                    <a:pos x="107" y="21"/>
                  </a:cxn>
                  <a:cxn ang="0">
                    <a:pos x="120" y="14"/>
                  </a:cxn>
                  <a:cxn ang="0">
                    <a:pos x="130" y="14"/>
                  </a:cxn>
                  <a:cxn ang="0">
                    <a:pos x="140" y="21"/>
                  </a:cxn>
                  <a:cxn ang="0">
                    <a:pos x="112" y="3"/>
                  </a:cxn>
                  <a:cxn ang="0">
                    <a:pos x="33" y="0"/>
                  </a:cxn>
                  <a:cxn ang="0">
                    <a:pos x="23" y="3"/>
                  </a:cxn>
                  <a:cxn ang="0">
                    <a:pos x="15" y="21"/>
                  </a:cxn>
                  <a:cxn ang="0">
                    <a:pos x="20" y="12"/>
                  </a:cxn>
                  <a:cxn ang="0">
                    <a:pos x="25" y="21"/>
                  </a:cxn>
                  <a:cxn ang="0">
                    <a:pos x="38" y="23"/>
                  </a:cxn>
                  <a:cxn ang="0">
                    <a:pos x="2" y="26"/>
                  </a:cxn>
                  <a:cxn ang="0">
                    <a:pos x="41" y="33"/>
                  </a:cxn>
                  <a:cxn ang="0">
                    <a:pos x="5" y="36"/>
                  </a:cxn>
                  <a:cxn ang="0">
                    <a:pos x="7" y="44"/>
                  </a:cxn>
                  <a:cxn ang="0">
                    <a:pos x="13" y="36"/>
                  </a:cxn>
                  <a:cxn ang="0">
                    <a:pos x="25" y="44"/>
                  </a:cxn>
                  <a:cxn ang="0">
                    <a:pos x="30" y="36"/>
                  </a:cxn>
                  <a:cxn ang="0">
                    <a:pos x="43" y="44"/>
                  </a:cxn>
                  <a:cxn ang="0">
                    <a:pos x="48" y="36"/>
                  </a:cxn>
                  <a:cxn ang="0">
                    <a:pos x="61" y="44"/>
                  </a:cxn>
                  <a:cxn ang="0">
                    <a:pos x="66" y="36"/>
                  </a:cxn>
                  <a:cxn ang="0">
                    <a:pos x="79" y="44"/>
                  </a:cxn>
                  <a:cxn ang="0">
                    <a:pos x="84" y="36"/>
                  </a:cxn>
                  <a:cxn ang="0">
                    <a:pos x="97" y="44"/>
                  </a:cxn>
                  <a:cxn ang="0">
                    <a:pos x="102" y="36"/>
                  </a:cxn>
                  <a:cxn ang="0">
                    <a:pos x="115" y="44"/>
                  </a:cxn>
                  <a:cxn ang="0">
                    <a:pos x="120" y="36"/>
                  </a:cxn>
                  <a:cxn ang="0">
                    <a:pos x="133" y="44"/>
                  </a:cxn>
                  <a:cxn ang="0">
                    <a:pos x="138" y="36"/>
                  </a:cxn>
                  <a:cxn ang="0">
                    <a:pos x="140" y="33"/>
                  </a:cxn>
                  <a:cxn ang="0">
                    <a:pos x="105" y="26"/>
                  </a:cxn>
                  <a:cxn ang="0">
                    <a:pos x="41" y="21"/>
                  </a:cxn>
                  <a:cxn ang="0">
                    <a:pos x="105" y="21"/>
                  </a:cxn>
                  <a:cxn ang="0">
                    <a:pos x="41" y="23"/>
                  </a:cxn>
                  <a:cxn ang="0">
                    <a:pos x="43" y="26"/>
                  </a:cxn>
                  <a:cxn ang="0">
                    <a:pos x="102" y="33"/>
                  </a:cxn>
                  <a:cxn ang="0">
                    <a:pos x="43" y="26"/>
                  </a:cxn>
                </a:cxnLst>
                <a:rect l="0" t="0" r="r" b="b"/>
                <a:pathLst>
                  <a:path w="146" h="44">
                    <a:moveTo>
                      <a:pt x="143" y="26"/>
                    </a:moveTo>
                    <a:lnTo>
                      <a:pt x="146" y="23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5" y="12"/>
                    </a:lnTo>
                    <a:lnTo>
                      <a:pt x="130" y="14"/>
                    </a:lnTo>
                    <a:lnTo>
                      <a:pt x="130" y="21"/>
                    </a:lnTo>
                    <a:lnTo>
                      <a:pt x="140" y="21"/>
                    </a:lnTo>
                    <a:lnTo>
                      <a:pt x="123" y="3"/>
                    </a:lnTo>
                    <a:lnTo>
                      <a:pt x="112" y="3"/>
                    </a:lnTo>
                    <a:lnTo>
                      <a:pt x="112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23" y="3"/>
                    </a:lnTo>
                    <a:lnTo>
                      <a:pt x="5" y="21"/>
                    </a:lnTo>
                    <a:lnTo>
                      <a:pt x="15" y="21"/>
                    </a:lnTo>
                    <a:lnTo>
                      <a:pt x="15" y="14"/>
                    </a:lnTo>
                    <a:lnTo>
                      <a:pt x="20" y="12"/>
                    </a:lnTo>
                    <a:lnTo>
                      <a:pt x="25" y="14"/>
                    </a:lnTo>
                    <a:lnTo>
                      <a:pt x="25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41" y="26"/>
                    </a:lnTo>
                    <a:lnTo>
                      <a:pt x="41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44"/>
                    </a:lnTo>
                    <a:lnTo>
                      <a:pt x="13" y="44"/>
                    </a:lnTo>
                    <a:lnTo>
                      <a:pt x="13" y="36"/>
                    </a:lnTo>
                    <a:lnTo>
                      <a:pt x="25" y="36"/>
                    </a:lnTo>
                    <a:lnTo>
                      <a:pt x="25" y="44"/>
                    </a:lnTo>
                    <a:lnTo>
                      <a:pt x="30" y="44"/>
                    </a:lnTo>
                    <a:lnTo>
                      <a:pt x="30" y="36"/>
                    </a:lnTo>
                    <a:lnTo>
                      <a:pt x="43" y="36"/>
                    </a:lnTo>
                    <a:lnTo>
                      <a:pt x="43" y="44"/>
                    </a:lnTo>
                    <a:lnTo>
                      <a:pt x="48" y="44"/>
                    </a:lnTo>
                    <a:lnTo>
                      <a:pt x="48" y="36"/>
                    </a:lnTo>
                    <a:lnTo>
                      <a:pt x="61" y="36"/>
                    </a:lnTo>
                    <a:lnTo>
                      <a:pt x="61" y="44"/>
                    </a:lnTo>
                    <a:lnTo>
                      <a:pt x="66" y="44"/>
                    </a:lnTo>
                    <a:lnTo>
                      <a:pt x="66" y="36"/>
                    </a:lnTo>
                    <a:lnTo>
                      <a:pt x="79" y="36"/>
                    </a:lnTo>
                    <a:lnTo>
                      <a:pt x="79" y="44"/>
                    </a:lnTo>
                    <a:lnTo>
                      <a:pt x="84" y="44"/>
                    </a:lnTo>
                    <a:lnTo>
                      <a:pt x="84" y="36"/>
                    </a:lnTo>
                    <a:lnTo>
                      <a:pt x="97" y="36"/>
                    </a:lnTo>
                    <a:lnTo>
                      <a:pt x="97" y="44"/>
                    </a:lnTo>
                    <a:lnTo>
                      <a:pt x="102" y="44"/>
                    </a:lnTo>
                    <a:lnTo>
                      <a:pt x="102" y="36"/>
                    </a:lnTo>
                    <a:lnTo>
                      <a:pt x="115" y="36"/>
                    </a:lnTo>
                    <a:lnTo>
                      <a:pt x="115" y="44"/>
                    </a:lnTo>
                    <a:lnTo>
                      <a:pt x="120" y="44"/>
                    </a:lnTo>
                    <a:lnTo>
                      <a:pt x="120" y="36"/>
                    </a:lnTo>
                    <a:lnTo>
                      <a:pt x="133" y="36"/>
                    </a:lnTo>
                    <a:lnTo>
                      <a:pt x="133" y="44"/>
                    </a:lnTo>
                    <a:lnTo>
                      <a:pt x="138" y="44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0" y="33"/>
                    </a:lnTo>
                    <a:lnTo>
                      <a:pt x="105" y="33"/>
                    </a:lnTo>
                    <a:lnTo>
                      <a:pt x="105" y="26"/>
                    </a:lnTo>
                    <a:lnTo>
                      <a:pt x="143" y="26"/>
                    </a:lnTo>
                    <a:close/>
                    <a:moveTo>
                      <a:pt x="41" y="21"/>
                    </a:moveTo>
                    <a:lnTo>
                      <a:pt x="73" y="5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41" y="23"/>
                    </a:lnTo>
                    <a:lnTo>
                      <a:pt x="41" y="21"/>
                    </a:lnTo>
                    <a:close/>
                    <a:moveTo>
                      <a:pt x="43" y="26"/>
                    </a:moveTo>
                    <a:lnTo>
                      <a:pt x="102" y="26"/>
                    </a:lnTo>
                    <a:lnTo>
                      <a:pt x="102" y="33"/>
                    </a:lnTo>
                    <a:lnTo>
                      <a:pt x="43" y="33"/>
                    </a:lnTo>
                    <a:lnTo>
                      <a:pt x="43" y="26"/>
                    </a:lnTo>
                    <a:close/>
                  </a:path>
                </a:pathLst>
              </a:custGeom>
              <a:solidFill>
                <a:srgbClr val="003D9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1"/>
              </a:p>
            </p:txBody>
          </p:sp>
        </p:grpSp>
        <p:sp>
          <p:nvSpPr>
            <p:cNvPr id="103" name="Freeform 43"/>
            <p:cNvSpPr>
              <a:spLocks noEditPoints="1"/>
            </p:cNvSpPr>
            <p:nvPr userDrawn="1"/>
          </p:nvSpPr>
          <p:spPr bwMode="auto">
            <a:xfrm>
              <a:off x="4775200" y="6497638"/>
              <a:ext cx="3998913" cy="88900"/>
            </a:xfrm>
            <a:custGeom>
              <a:avLst/>
              <a:gdLst/>
              <a:ahLst/>
              <a:cxnLst>
                <a:cxn ang="0">
                  <a:pos x="12591" y="5"/>
                </a:cxn>
                <a:cxn ang="0">
                  <a:pos x="12302" y="275"/>
                </a:cxn>
                <a:cxn ang="0">
                  <a:pos x="11881" y="5"/>
                </a:cxn>
                <a:cxn ang="0">
                  <a:pos x="11754" y="275"/>
                </a:cxn>
                <a:cxn ang="0">
                  <a:pos x="11252" y="5"/>
                </a:cxn>
                <a:cxn ang="0">
                  <a:pos x="11208" y="53"/>
                </a:cxn>
                <a:cxn ang="0">
                  <a:pos x="10976" y="275"/>
                </a:cxn>
                <a:cxn ang="0">
                  <a:pos x="10782" y="275"/>
                </a:cxn>
                <a:cxn ang="0">
                  <a:pos x="10577" y="275"/>
                </a:cxn>
                <a:cxn ang="0">
                  <a:pos x="10191" y="146"/>
                </a:cxn>
                <a:cxn ang="0">
                  <a:pos x="9916" y="5"/>
                </a:cxn>
                <a:cxn ang="0">
                  <a:pos x="9972" y="275"/>
                </a:cxn>
                <a:cxn ang="0">
                  <a:pos x="9474" y="275"/>
                </a:cxn>
                <a:cxn ang="0">
                  <a:pos x="9295" y="106"/>
                </a:cxn>
                <a:cxn ang="0">
                  <a:pos x="9418" y="275"/>
                </a:cxn>
                <a:cxn ang="0">
                  <a:pos x="9105" y="78"/>
                </a:cxn>
                <a:cxn ang="0">
                  <a:pos x="8828" y="134"/>
                </a:cxn>
                <a:cxn ang="0">
                  <a:pos x="8727" y="279"/>
                </a:cxn>
                <a:cxn ang="0">
                  <a:pos x="8403" y="280"/>
                </a:cxn>
                <a:cxn ang="0">
                  <a:pos x="7903" y="5"/>
                </a:cxn>
                <a:cxn ang="0">
                  <a:pos x="8129" y="72"/>
                </a:cxn>
                <a:cxn ang="0">
                  <a:pos x="7790" y="115"/>
                </a:cxn>
                <a:cxn ang="0">
                  <a:pos x="7382" y="228"/>
                </a:cxn>
                <a:cxn ang="0">
                  <a:pos x="7164" y="5"/>
                </a:cxn>
                <a:cxn ang="0">
                  <a:pos x="7069" y="275"/>
                </a:cxn>
                <a:cxn ang="0">
                  <a:pos x="6836" y="185"/>
                </a:cxn>
                <a:cxn ang="0">
                  <a:pos x="6903" y="275"/>
                </a:cxn>
                <a:cxn ang="0">
                  <a:pos x="6475" y="5"/>
                </a:cxn>
                <a:cxn ang="0">
                  <a:pos x="6262" y="124"/>
                </a:cxn>
                <a:cxn ang="0">
                  <a:pos x="6121" y="77"/>
                </a:cxn>
                <a:cxn ang="0">
                  <a:pos x="5861" y="226"/>
                </a:cxn>
                <a:cxn ang="0">
                  <a:pos x="5537" y="49"/>
                </a:cxn>
                <a:cxn ang="0">
                  <a:pos x="5359" y="275"/>
                </a:cxn>
                <a:cxn ang="0">
                  <a:pos x="5228" y="58"/>
                </a:cxn>
                <a:cxn ang="0">
                  <a:pos x="4962" y="5"/>
                </a:cxn>
                <a:cxn ang="0">
                  <a:pos x="4728" y="5"/>
                </a:cxn>
                <a:cxn ang="0">
                  <a:pos x="4606" y="136"/>
                </a:cxn>
                <a:cxn ang="0">
                  <a:pos x="4174" y="46"/>
                </a:cxn>
                <a:cxn ang="0">
                  <a:pos x="4150" y="164"/>
                </a:cxn>
                <a:cxn ang="0">
                  <a:pos x="3911" y="115"/>
                </a:cxn>
                <a:cxn ang="0">
                  <a:pos x="3593" y="53"/>
                </a:cxn>
                <a:cxn ang="0">
                  <a:pos x="3487" y="202"/>
                </a:cxn>
                <a:cxn ang="0">
                  <a:pos x="3372" y="129"/>
                </a:cxn>
                <a:cxn ang="0">
                  <a:pos x="2885" y="45"/>
                </a:cxn>
                <a:cxn ang="0">
                  <a:pos x="2956" y="189"/>
                </a:cxn>
                <a:cxn ang="0">
                  <a:pos x="2485" y="275"/>
                </a:cxn>
                <a:cxn ang="0">
                  <a:pos x="2218" y="5"/>
                </a:cxn>
                <a:cxn ang="0">
                  <a:pos x="1992" y="182"/>
                </a:cxn>
                <a:cxn ang="0">
                  <a:pos x="1818" y="275"/>
                </a:cxn>
                <a:cxn ang="0">
                  <a:pos x="1646" y="5"/>
                </a:cxn>
                <a:cxn ang="0">
                  <a:pos x="1516" y="185"/>
                </a:cxn>
                <a:cxn ang="0">
                  <a:pos x="1584" y="275"/>
                </a:cxn>
                <a:cxn ang="0">
                  <a:pos x="1298" y="5"/>
                </a:cxn>
                <a:cxn ang="0">
                  <a:pos x="806" y="5"/>
                </a:cxn>
                <a:cxn ang="0">
                  <a:pos x="545" y="53"/>
                </a:cxn>
                <a:cxn ang="0">
                  <a:pos x="496" y="158"/>
                </a:cxn>
                <a:cxn ang="0">
                  <a:pos x="248" y="5"/>
                </a:cxn>
                <a:cxn ang="0">
                  <a:pos x="54" y="134"/>
                </a:cxn>
              </a:cxnLst>
              <a:rect l="0" t="0" r="r" b="b"/>
              <a:pathLst>
                <a:path w="12591" h="280">
                  <a:moveTo>
                    <a:pt x="12591" y="275"/>
                  </a:moveTo>
                  <a:cubicBezTo>
                    <a:pt x="12591" y="231"/>
                    <a:pt x="12591" y="231"/>
                    <a:pt x="12591" y="231"/>
                  </a:cubicBezTo>
                  <a:cubicBezTo>
                    <a:pt x="12488" y="231"/>
                    <a:pt x="12488" y="231"/>
                    <a:pt x="12488" y="231"/>
                  </a:cubicBezTo>
                  <a:cubicBezTo>
                    <a:pt x="12488" y="158"/>
                    <a:pt x="12488" y="158"/>
                    <a:pt x="12488" y="158"/>
                  </a:cubicBezTo>
                  <a:cubicBezTo>
                    <a:pt x="12586" y="158"/>
                    <a:pt x="12586" y="158"/>
                    <a:pt x="12586" y="158"/>
                  </a:cubicBezTo>
                  <a:cubicBezTo>
                    <a:pt x="12586" y="115"/>
                    <a:pt x="12586" y="115"/>
                    <a:pt x="12586" y="115"/>
                  </a:cubicBezTo>
                  <a:cubicBezTo>
                    <a:pt x="12488" y="115"/>
                    <a:pt x="12488" y="115"/>
                    <a:pt x="12488" y="115"/>
                  </a:cubicBezTo>
                  <a:cubicBezTo>
                    <a:pt x="12488" y="49"/>
                    <a:pt x="12488" y="49"/>
                    <a:pt x="12488" y="49"/>
                  </a:cubicBezTo>
                  <a:cubicBezTo>
                    <a:pt x="12591" y="49"/>
                    <a:pt x="12591" y="49"/>
                    <a:pt x="12591" y="49"/>
                  </a:cubicBezTo>
                  <a:cubicBezTo>
                    <a:pt x="12591" y="5"/>
                    <a:pt x="12591" y="5"/>
                    <a:pt x="12591" y="5"/>
                  </a:cubicBezTo>
                  <a:cubicBezTo>
                    <a:pt x="12432" y="5"/>
                    <a:pt x="12432" y="5"/>
                    <a:pt x="12432" y="5"/>
                  </a:cubicBezTo>
                  <a:cubicBezTo>
                    <a:pt x="12432" y="275"/>
                    <a:pt x="12432" y="275"/>
                    <a:pt x="12432" y="275"/>
                  </a:cubicBezTo>
                  <a:lnTo>
                    <a:pt x="12591" y="275"/>
                  </a:lnTo>
                  <a:close/>
                  <a:moveTo>
                    <a:pt x="12377" y="53"/>
                  </a:moveTo>
                  <a:cubicBezTo>
                    <a:pt x="12377" y="5"/>
                    <a:pt x="12377" y="5"/>
                    <a:pt x="12377" y="5"/>
                  </a:cubicBezTo>
                  <a:cubicBezTo>
                    <a:pt x="12171" y="5"/>
                    <a:pt x="12171" y="5"/>
                    <a:pt x="12171" y="5"/>
                  </a:cubicBezTo>
                  <a:cubicBezTo>
                    <a:pt x="12171" y="53"/>
                    <a:pt x="12171" y="53"/>
                    <a:pt x="12171" y="53"/>
                  </a:cubicBezTo>
                  <a:cubicBezTo>
                    <a:pt x="12246" y="53"/>
                    <a:pt x="12246" y="53"/>
                    <a:pt x="12246" y="53"/>
                  </a:cubicBezTo>
                  <a:cubicBezTo>
                    <a:pt x="12246" y="275"/>
                    <a:pt x="12246" y="275"/>
                    <a:pt x="12246" y="275"/>
                  </a:cubicBezTo>
                  <a:cubicBezTo>
                    <a:pt x="12302" y="275"/>
                    <a:pt x="12302" y="275"/>
                    <a:pt x="12302" y="275"/>
                  </a:cubicBezTo>
                  <a:cubicBezTo>
                    <a:pt x="12302" y="53"/>
                    <a:pt x="12302" y="53"/>
                    <a:pt x="12302" y="53"/>
                  </a:cubicBezTo>
                  <a:lnTo>
                    <a:pt x="12377" y="53"/>
                  </a:lnTo>
                  <a:close/>
                  <a:moveTo>
                    <a:pt x="12121" y="172"/>
                  </a:moveTo>
                  <a:cubicBezTo>
                    <a:pt x="12121" y="5"/>
                    <a:pt x="12121" y="5"/>
                    <a:pt x="12121" y="5"/>
                  </a:cubicBezTo>
                  <a:cubicBezTo>
                    <a:pt x="12066" y="5"/>
                    <a:pt x="12066" y="5"/>
                    <a:pt x="12066" y="5"/>
                  </a:cubicBezTo>
                  <a:cubicBezTo>
                    <a:pt x="12066" y="166"/>
                    <a:pt x="12066" y="166"/>
                    <a:pt x="12066" y="166"/>
                  </a:cubicBezTo>
                  <a:cubicBezTo>
                    <a:pt x="12066" y="207"/>
                    <a:pt x="12048" y="233"/>
                    <a:pt x="12002" y="233"/>
                  </a:cubicBezTo>
                  <a:cubicBezTo>
                    <a:pt x="11960" y="233"/>
                    <a:pt x="11937" y="214"/>
                    <a:pt x="11937" y="170"/>
                  </a:cubicBezTo>
                  <a:cubicBezTo>
                    <a:pt x="11937" y="5"/>
                    <a:pt x="11937" y="5"/>
                    <a:pt x="11937" y="5"/>
                  </a:cubicBezTo>
                  <a:cubicBezTo>
                    <a:pt x="11881" y="5"/>
                    <a:pt x="11881" y="5"/>
                    <a:pt x="11881" y="5"/>
                  </a:cubicBezTo>
                  <a:cubicBezTo>
                    <a:pt x="11881" y="181"/>
                    <a:pt x="11881" y="181"/>
                    <a:pt x="11881" y="181"/>
                  </a:cubicBezTo>
                  <a:cubicBezTo>
                    <a:pt x="11881" y="243"/>
                    <a:pt x="11920" y="280"/>
                    <a:pt x="11998" y="280"/>
                  </a:cubicBezTo>
                  <a:cubicBezTo>
                    <a:pt x="12085" y="280"/>
                    <a:pt x="12121" y="231"/>
                    <a:pt x="12121" y="172"/>
                  </a:cubicBezTo>
                  <a:close/>
                  <a:moveTo>
                    <a:pt x="11829" y="53"/>
                  </a:moveTo>
                  <a:cubicBezTo>
                    <a:pt x="11829" y="5"/>
                    <a:pt x="11829" y="5"/>
                    <a:pt x="11829" y="5"/>
                  </a:cubicBezTo>
                  <a:cubicBezTo>
                    <a:pt x="11623" y="5"/>
                    <a:pt x="11623" y="5"/>
                    <a:pt x="11623" y="5"/>
                  </a:cubicBezTo>
                  <a:cubicBezTo>
                    <a:pt x="11623" y="53"/>
                    <a:pt x="11623" y="53"/>
                    <a:pt x="11623" y="53"/>
                  </a:cubicBezTo>
                  <a:cubicBezTo>
                    <a:pt x="11698" y="53"/>
                    <a:pt x="11698" y="53"/>
                    <a:pt x="11698" y="53"/>
                  </a:cubicBezTo>
                  <a:cubicBezTo>
                    <a:pt x="11698" y="275"/>
                    <a:pt x="11698" y="275"/>
                    <a:pt x="11698" y="275"/>
                  </a:cubicBezTo>
                  <a:cubicBezTo>
                    <a:pt x="11754" y="275"/>
                    <a:pt x="11754" y="275"/>
                    <a:pt x="11754" y="275"/>
                  </a:cubicBezTo>
                  <a:cubicBezTo>
                    <a:pt x="11754" y="53"/>
                    <a:pt x="11754" y="53"/>
                    <a:pt x="11754" y="53"/>
                  </a:cubicBezTo>
                  <a:lnTo>
                    <a:pt x="11829" y="53"/>
                  </a:lnTo>
                  <a:close/>
                  <a:moveTo>
                    <a:pt x="11570" y="275"/>
                  </a:moveTo>
                  <a:cubicBezTo>
                    <a:pt x="11570" y="5"/>
                    <a:pt x="11570" y="5"/>
                    <a:pt x="11570" y="5"/>
                  </a:cubicBezTo>
                  <a:cubicBezTo>
                    <a:pt x="11514" y="5"/>
                    <a:pt x="11514" y="5"/>
                    <a:pt x="11514" y="5"/>
                  </a:cubicBezTo>
                  <a:cubicBezTo>
                    <a:pt x="11514" y="275"/>
                    <a:pt x="11514" y="275"/>
                    <a:pt x="11514" y="275"/>
                  </a:cubicBezTo>
                  <a:lnTo>
                    <a:pt x="11570" y="275"/>
                  </a:lnTo>
                  <a:close/>
                  <a:moveTo>
                    <a:pt x="11458" y="53"/>
                  </a:moveTo>
                  <a:cubicBezTo>
                    <a:pt x="11458" y="5"/>
                    <a:pt x="11458" y="5"/>
                    <a:pt x="11458" y="5"/>
                  </a:cubicBezTo>
                  <a:cubicBezTo>
                    <a:pt x="11252" y="5"/>
                    <a:pt x="11252" y="5"/>
                    <a:pt x="11252" y="5"/>
                  </a:cubicBezTo>
                  <a:cubicBezTo>
                    <a:pt x="11252" y="53"/>
                    <a:pt x="11252" y="53"/>
                    <a:pt x="11252" y="53"/>
                  </a:cubicBezTo>
                  <a:cubicBezTo>
                    <a:pt x="11327" y="53"/>
                    <a:pt x="11327" y="53"/>
                    <a:pt x="11327" y="53"/>
                  </a:cubicBezTo>
                  <a:cubicBezTo>
                    <a:pt x="11327" y="275"/>
                    <a:pt x="11327" y="275"/>
                    <a:pt x="11327" y="275"/>
                  </a:cubicBezTo>
                  <a:cubicBezTo>
                    <a:pt x="11384" y="275"/>
                    <a:pt x="11384" y="275"/>
                    <a:pt x="11384" y="275"/>
                  </a:cubicBezTo>
                  <a:cubicBezTo>
                    <a:pt x="11384" y="53"/>
                    <a:pt x="11384" y="53"/>
                    <a:pt x="11384" y="53"/>
                  </a:cubicBezTo>
                  <a:lnTo>
                    <a:pt x="11458" y="53"/>
                  </a:lnTo>
                  <a:close/>
                  <a:moveTo>
                    <a:pt x="11228" y="189"/>
                  </a:moveTo>
                  <a:cubicBezTo>
                    <a:pt x="11228" y="105"/>
                    <a:pt x="11107" y="125"/>
                    <a:pt x="11107" y="79"/>
                  </a:cubicBezTo>
                  <a:cubicBezTo>
                    <a:pt x="11107" y="58"/>
                    <a:pt x="11122" y="45"/>
                    <a:pt x="11156" y="45"/>
                  </a:cubicBezTo>
                  <a:cubicBezTo>
                    <a:pt x="11172" y="45"/>
                    <a:pt x="11193" y="48"/>
                    <a:pt x="11208" y="53"/>
                  </a:cubicBezTo>
                  <a:cubicBezTo>
                    <a:pt x="11210" y="5"/>
                    <a:pt x="11210" y="5"/>
                    <a:pt x="11210" y="5"/>
                  </a:cubicBezTo>
                  <a:cubicBezTo>
                    <a:pt x="11195" y="2"/>
                    <a:pt x="11174" y="0"/>
                    <a:pt x="11158" y="0"/>
                  </a:cubicBezTo>
                  <a:cubicBezTo>
                    <a:pt x="11087" y="0"/>
                    <a:pt x="11048" y="34"/>
                    <a:pt x="11048" y="85"/>
                  </a:cubicBezTo>
                  <a:cubicBezTo>
                    <a:pt x="11048" y="173"/>
                    <a:pt x="11167" y="148"/>
                    <a:pt x="11167" y="196"/>
                  </a:cubicBezTo>
                  <a:cubicBezTo>
                    <a:pt x="11167" y="222"/>
                    <a:pt x="11142" y="234"/>
                    <a:pt x="11117" y="234"/>
                  </a:cubicBezTo>
                  <a:cubicBezTo>
                    <a:pt x="11094" y="234"/>
                    <a:pt x="11073" y="229"/>
                    <a:pt x="11057" y="223"/>
                  </a:cubicBezTo>
                  <a:cubicBezTo>
                    <a:pt x="11055" y="274"/>
                    <a:pt x="11055" y="274"/>
                    <a:pt x="11055" y="274"/>
                  </a:cubicBezTo>
                  <a:cubicBezTo>
                    <a:pt x="11070" y="277"/>
                    <a:pt x="11092" y="280"/>
                    <a:pt x="11111" y="280"/>
                  </a:cubicBezTo>
                  <a:cubicBezTo>
                    <a:pt x="11180" y="280"/>
                    <a:pt x="11228" y="245"/>
                    <a:pt x="11228" y="189"/>
                  </a:cubicBezTo>
                  <a:close/>
                  <a:moveTo>
                    <a:pt x="10976" y="275"/>
                  </a:moveTo>
                  <a:cubicBezTo>
                    <a:pt x="10976" y="5"/>
                    <a:pt x="10976" y="5"/>
                    <a:pt x="10976" y="5"/>
                  </a:cubicBezTo>
                  <a:cubicBezTo>
                    <a:pt x="10921" y="5"/>
                    <a:pt x="10921" y="5"/>
                    <a:pt x="10921" y="5"/>
                  </a:cubicBezTo>
                  <a:cubicBezTo>
                    <a:pt x="10922" y="124"/>
                    <a:pt x="10922" y="124"/>
                    <a:pt x="10922" y="124"/>
                  </a:cubicBezTo>
                  <a:cubicBezTo>
                    <a:pt x="10922" y="159"/>
                    <a:pt x="10922" y="185"/>
                    <a:pt x="10923" y="202"/>
                  </a:cubicBezTo>
                  <a:cubicBezTo>
                    <a:pt x="10923" y="202"/>
                    <a:pt x="10923" y="202"/>
                    <a:pt x="10923" y="202"/>
                  </a:cubicBezTo>
                  <a:cubicBezTo>
                    <a:pt x="10914" y="183"/>
                    <a:pt x="10904" y="166"/>
                    <a:pt x="10893" y="149"/>
                  </a:cubicBezTo>
                  <a:cubicBezTo>
                    <a:pt x="10802" y="5"/>
                    <a:pt x="10802" y="5"/>
                    <a:pt x="10802" y="5"/>
                  </a:cubicBezTo>
                  <a:cubicBezTo>
                    <a:pt x="10727" y="5"/>
                    <a:pt x="10727" y="5"/>
                    <a:pt x="10727" y="5"/>
                  </a:cubicBezTo>
                  <a:cubicBezTo>
                    <a:pt x="10727" y="275"/>
                    <a:pt x="10727" y="275"/>
                    <a:pt x="10727" y="275"/>
                  </a:cubicBezTo>
                  <a:cubicBezTo>
                    <a:pt x="10782" y="275"/>
                    <a:pt x="10782" y="275"/>
                    <a:pt x="10782" y="275"/>
                  </a:cubicBezTo>
                  <a:cubicBezTo>
                    <a:pt x="10781" y="134"/>
                    <a:pt x="10781" y="134"/>
                    <a:pt x="10781" y="134"/>
                  </a:cubicBezTo>
                  <a:cubicBezTo>
                    <a:pt x="10781" y="109"/>
                    <a:pt x="10781" y="92"/>
                    <a:pt x="10780" y="77"/>
                  </a:cubicBezTo>
                  <a:cubicBezTo>
                    <a:pt x="10780" y="77"/>
                    <a:pt x="10780" y="77"/>
                    <a:pt x="10780" y="77"/>
                  </a:cubicBezTo>
                  <a:cubicBezTo>
                    <a:pt x="10788" y="93"/>
                    <a:pt x="10797" y="112"/>
                    <a:pt x="10808" y="129"/>
                  </a:cubicBezTo>
                  <a:cubicBezTo>
                    <a:pt x="10901" y="275"/>
                    <a:pt x="10901" y="275"/>
                    <a:pt x="10901" y="275"/>
                  </a:cubicBezTo>
                  <a:lnTo>
                    <a:pt x="10976" y="275"/>
                  </a:lnTo>
                  <a:close/>
                  <a:moveTo>
                    <a:pt x="10634" y="275"/>
                  </a:moveTo>
                  <a:cubicBezTo>
                    <a:pt x="10634" y="5"/>
                    <a:pt x="10634" y="5"/>
                    <a:pt x="10634" y="5"/>
                  </a:cubicBezTo>
                  <a:cubicBezTo>
                    <a:pt x="10577" y="5"/>
                    <a:pt x="10577" y="5"/>
                    <a:pt x="10577" y="5"/>
                  </a:cubicBezTo>
                  <a:cubicBezTo>
                    <a:pt x="10577" y="275"/>
                    <a:pt x="10577" y="275"/>
                    <a:pt x="10577" y="275"/>
                  </a:cubicBezTo>
                  <a:lnTo>
                    <a:pt x="10634" y="275"/>
                  </a:lnTo>
                  <a:close/>
                  <a:moveTo>
                    <a:pt x="10397" y="267"/>
                  </a:moveTo>
                  <a:cubicBezTo>
                    <a:pt x="10392" y="217"/>
                    <a:pt x="10392" y="217"/>
                    <a:pt x="10392" y="217"/>
                  </a:cubicBezTo>
                  <a:cubicBezTo>
                    <a:pt x="10376" y="225"/>
                    <a:pt x="10355" y="229"/>
                    <a:pt x="10335" y="229"/>
                  </a:cubicBezTo>
                  <a:cubicBezTo>
                    <a:pt x="10282" y="229"/>
                    <a:pt x="10250" y="199"/>
                    <a:pt x="10250" y="141"/>
                  </a:cubicBezTo>
                  <a:cubicBezTo>
                    <a:pt x="10250" y="87"/>
                    <a:pt x="10279" y="49"/>
                    <a:pt x="10332" y="49"/>
                  </a:cubicBezTo>
                  <a:cubicBezTo>
                    <a:pt x="10351" y="49"/>
                    <a:pt x="10370" y="52"/>
                    <a:pt x="10389" y="58"/>
                  </a:cubicBezTo>
                  <a:cubicBezTo>
                    <a:pt x="10394" y="8"/>
                    <a:pt x="10394" y="8"/>
                    <a:pt x="10394" y="8"/>
                  </a:cubicBezTo>
                  <a:cubicBezTo>
                    <a:pt x="10376" y="3"/>
                    <a:pt x="10354" y="1"/>
                    <a:pt x="10336" y="1"/>
                  </a:cubicBezTo>
                  <a:cubicBezTo>
                    <a:pt x="10235" y="1"/>
                    <a:pt x="10191" y="69"/>
                    <a:pt x="10191" y="146"/>
                  </a:cubicBezTo>
                  <a:cubicBezTo>
                    <a:pt x="10191" y="228"/>
                    <a:pt x="10235" y="279"/>
                    <a:pt x="10324" y="279"/>
                  </a:cubicBezTo>
                  <a:cubicBezTo>
                    <a:pt x="10350" y="279"/>
                    <a:pt x="10374" y="275"/>
                    <a:pt x="10397" y="267"/>
                  </a:cubicBezTo>
                  <a:close/>
                  <a:moveTo>
                    <a:pt x="10122" y="275"/>
                  </a:moveTo>
                  <a:cubicBezTo>
                    <a:pt x="10122" y="5"/>
                    <a:pt x="10122" y="5"/>
                    <a:pt x="10122" y="5"/>
                  </a:cubicBezTo>
                  <a:cubicBezTo>
                    <a:pt x="10066" y="5"/>
                    <a:pt x="10066" y="5"/>
                    <a:pt x="10066" y="5"/>
                  </a:cubicBezTo>
                  <a:cubicBezTo>
                    <a:pt x="10066" y="275"/>
                    <a:pt x="10066" y="275"/>
                    <a:pt x="10066" y="275"/>
                  </a:cubicBezTo>
                  <a:lnTo>
                    <a:pt x="10122" y="275"/>
                  </a:lnTo>
                  <a:close/>
                  <a:moveTo>
                    <a:pt x="9972" y="275"/>
                  </a:moveTo>
                  <a:cubicBezTo>
                    <a:pt x="9972" y="5"/>
                    <a:pt x="9972" y="5"/>
                    <a:pt x="9972" y="5"/>
                  </a:cubicBezTo>
                  <a:cubicBezTo>
                    <a:pt x="9916" y="5"/>
                    <a:pt x="9916" y="5"/>
                    <a:pt x="9916" y="5"/>
                  </a:cubicBezTo>
                  <a:cubicBezTo>
                    <a:pt x="9916" y="112"/>
                    <a:pt x="9916" y="112"/>
                    <a:pt x="9916" y="112"/>
                  </a:cubicBezTo>
                  <a:cubicBezTo>
                    <a:pt x="9789" y="112"/>
                    <a:pt x="9789" y="112"/>
                    <a:pt x="9789" y="112"/>
                  </a:cubicBezTo>
                  <a:cubicBezTo>
                    <a:pt x="9789" y="5"/>
                    <a:pt x="9789" y="5"/>
                    <a:pt x="9789" y="5"/>
                  </a:cubicBezTo>
                  <a:cubicBezTo>
                    <a:pt x="9732" y="5"/>
                    <a:pt x="9732" y="5"/>
                    <a:pt x="9732" y="5"/>
                  </a:cubicBezTo>
                  <a:cubicBezTo>
                    <a:pt x="9732" y="275"/>
                    <a:pt x="9732" y="275"/>
                    <a:pt x="9732" y="275"/>
                  </a:cubicBezTo>
                  <a:cubicBezTo>
                    <a:pt x="9789" y="275"/>
                    <a:pt x="9789" y="275"/>
                    <a:pt x="9789" y="275"/>
                  </a:cubicBezTo>
                  <a:cubicBezTo>
                    <a:pt x="9789" y="161"/>
                    <a:pt x="9789" y="161"/>
                    <a:pt x="9789" y="161"/>
                  </a:cubicBezTo>
                  <a:cubicBezTo>
                    <a:pt x="9916" y="161"/>
                    <a:pt x="9916" y="161"/>
                    <a:pt x="9916" y="161"/>
                  </a:cubicBezTo>
                  <a:cubicBezTo>
                    <a:pt x="9916" y="275"/>
                    <a:pt x="9916" y="275"/>
                    <a:pt x="9916" y="275"/>
                  </a:cubicBezTo>
                  <a:lnTo>
                    <a:pt x="9972" y="275"/>
                  </a:lnTo>
                  <a:close/>
                  <a:moveTo>
                    <a:pt x="9610" y="94"/>
                  </a:moveTo>
                  <a:cubicBezTo>
                    <a:pt x="9610" y="126"/>
                    <a:pt x="9588" y="143"/>
                    <a:pt x="9554" y="143"/>
                  </a:cubicBezTo>
                  <a:cubicBezTo>
                    <a:pt x="9546" y="143"/>
                    <a:pt x="9536" y="142"/>
                    <a:pt x="9530" y="141"/>
                  </a:cubicBezTo>
                  <a:cubicBezTo>
                    <a:pt x="9530" y="49"/>
                    <a:pt x="9530" y="49"/>
                    <a:pt x="9530" y="49"/>
                  </a:cubicBezTo>
                  <a:cubicBezTo>
                    <a:pt x="9537" y="49"/>
                    <a:pt x="9547" y="49"/>
                    <a:pt x="9557" y="49"/>
                  </a:cubicBezTo>
                  <a:cubicBezTo>
                    <a:pt x="9592" y="49"/>
                    <a:pt x="9610" y="68"/>
                    <a:pt x="9610" y="94"/>
                  </a:cubicBezTo>
                  <a:close/>
                  <a:moveTo>
                    <a:pt x="9670" y="91"/>
                  </a:moveTo>
                  <a:cubicBezTo>
                    <a:pt x="9670" y="36"/>
                    <a:pt x="9631" y="3"/>
                    <a:pt x="9562" y="3"/>
                  </a:cubicBezTo>
                  <a:cubicBezTo>
                    <a:pt x="9530" y="3"/>
                    <a:pt x="9496" y="4"/>
                    <a:pt x="9474" y="5"/>
                  </a:cubicBezTo>
                  <a:cubicBezTo>
                    <a:pt x="9474" y="275"/>
                    <a:pt x="9474" y="275"/>
                    <a:pt x="9474" y="275"/>
                  </a:cubicBezTo>
                  <a:cubicBezTo>
                    <a:pt x="9530" y="275"/>
                    <a:pt x="9530" y="275"/>
                    <a:pt x="9530" y="275"/>
                  </a:cubicBezTo>
                  <a:cubicBezTo>
                    <a:pt x="9530" y="186"/>
                    <a:pt x="9530" y="186"/>
                    <a:pt x="9530" y="186"/>
                  </a:cubicBezTo>
                  <a:cubicBezTo>
                    <a:pt x="9536" y="187"/>
                    <a:pt x="9547" y="187"/>
                    <a:pt x="9554" y="187"/>
                  </a:cubicBezTo>
                  <a:cubicBezTo>
                    <a:pt x="9622" y="187"/>
                    <a:pt x="9670" y="150"/>
                    <a:pt x="9670" y="91"/>
                  </a:cubicBezTo>
                  <a:close/>
                  <a:moveTo>
                    <a:pt x="9323" y="182"/>
                  </a:moveTo>
                  <a:cubicBezTo>
                    <a:pt x="9237" y="182"/>
                    <a:pt x="9237" y="182"/>
                    <a:pt x="9237" y="182"/>
                  </a:cubicBezTo>
                  <a:cubicBezTo>
                    <a:pt x="9267" y="106"/>
                    <a:pt x="9267" y="106"/>
                    <a:pt x="9267" y="106"/>
                  </a:cubicBezTo>
                  <a:cubicBezTo>
                    <a:pt x="9272" y="92"/>
                    <a:pt x="9277" y="77"/>
                    <a:pt x="9280" y="64"/>
                  </a:cubicBezTo>
                  <a:cubicBezTo>
                    <a:pt x="9281" y="64"/>
                    <a:pt x="9281" y="64"/>
                    <a:pt x="9281" y="64"/>
                  </a:cubicBezTo>
                  <a:cubicBezTo>
                    <a:pt x="9284" y="76"/>
                    <a:pt x="9289" y="92"/>
                    <a:pt x="9295" y="106"/>
                  </a:cubicBezTo>
                  <a:lnTo>
                    <a:pt x="9323" y="182"/>
                  </a:lnTo>
                  <a:close/>
                  <a:moveTo>
                    <a:pt x="9418" y="275"/>
                  </a:moveTo>
                  <a:cubicBezTo>
                    <a:pt x="9317" y="5"/>
                    <a:pt x="9317" y="5"/>
                    <a:pt x="9317" y="5"/>
                  </a:cubicBezTo>
                  <a:cubicBezTo>
                    <a:pt x="9250" y="5"/>
                    <a:pt x="9250" y="5"/>
                    <a:pt x="9250" y="5"/>
                  </a:cubicBezTo>
                  <a:cubicBezTo>
                    <a:pt x="9148" y="275"/>
                    <a:pt x="9148" y="275"/>
                    <a:pt x="9148" y="275"/>
                  </a:cubicBezTo>
                  <a:cubicBezTo>
                    <a:pt x="9204" y="275"/>
                    <a:pt x="9204" y="275"/>
                    <a:pt x="9204" y="275"/>
                  </a:cubicBezTo>
                  <a:cubicBezTo>
                    <a:pt x="9224" y="223"/>
                    <a:pt x="9224" y="223"/>
                    <a:pt x="9224" y="223"/>
                  </a:cubicBezTo>
                  <a:cubicBezTo>
                    <a:pt x="9337" y="223"/>
                    <a:pt x="9337" y="223"/>
                    <a:pt x="9337" y="223"/>
                  </a:cubicBezTo>
                  <a:cubicBezTo>
                    <a:pt x="9356" y="275"/>
                    <a:pt x="9356" y="275"/>
                    <a:pt x="9356" y="275"/>
                  </a:cubicBezTo>
                  <a:lnTo>
                    <a:pt x="9418" y="275"/>
                  </a:lnTo>
                  <a:close/>
                  <a:moveTo>
                    <a:pt x="9046" y="84"/>
                  </a:moveTo>
                  <a:cubicBezTo>
                    <a:pt x="9046" y="109"/>
                    <a:pt x="9026" y="127"/>
                    <a:pt x="8997" y="127"/>
                  </a:cubicBezTo>
                  <a:cubicBezTo>
                    <a:pt x="8988" y="127"/>
                    <a:pt x="8979" y="126"/>
                    <a:pt x="8971" y="125"/>
                  </a:cubicBezTo>
                  <a:cubicBezTo>
                    <a:pt x="8971" y="47"/>
                    <a:pt x="8971" y="47"/>
                    <a:pt x="8971" y="47"/>
                  </a:cubicBezTo>
                  <a:cubicBezTo>
                    <a:pt x="8978" y="46"/>
                    <a:pt x="8985" y="46"/>
                    <a:pt x="8995" y="46"/>
                  </a:cubicBezTo>
                  <a:cubicBezTo>
                    <a:pt x="9026" y="46"/>
                    <a:pt x="9046" y="59"/>
                    <a:pt x="9046" y="84"/>
                  </a:cubicBezTo>
                  <a:close/>
                  <a:moveTo>
                    <a:pt x="9120" y="275"/>
                  </a:moveTo>
                  <a:cubicBezTo>
                    <a:pt x="9053" y="185"/>
                    <a:pt x="9053" y="185"/>
                    <a:pt x="9053" y="185"/>
                  </a:cubicBezTo>
                  <a:cubicBezTo>
                    <a:pt x="9045" y="173"/>
                    <a:pt x="9037" y="163"/>
                    <a:pt x="9031" y="156"/>
                  </a:cubicBezTo>
                  <a:cubicBezTo>
                    <a:pt x="9074" y="149"/>
                    <a:pt x="9105" y="122"/>
                    <a:pt x="9105" y="78"/>
                  </a:cubicBezTo>
                  <a:cubicBezTo>
                    <a:pt x="9105" y="28"/>
                    <a:pt x="9067" y="3"/>
                    <a:pt x="9003" y="3"/>
                  </a:cubicBezTo>
                  <a:cubicBezTo>
                    <a:pt x="8970" y="3"/>
                    <a:pt x="8934" y="4"/>
                    <a:pt x="8915" y="5"/>
                  </a:cubicBezTo>
                  <a:cubicBezTo>
                    <a:pt x="8915" y="275"/>
                    <a:pt x="8915" y="275"/>
                    <a:pt x="8915" y="275"/>
                  </a:cubicBezTo>
                  <a:cubicBezTo>
                    <a:pt x="8971" y="275"/>
                    <a:pt x="8971" y="275"/>
                    <a:pt x="8971" y="275"/>
                  </a:cubicBezTo>
                  <a:cubicBezTo>
                    <a:pt x="8971" y="164"/>
                    <a:pt x="8971" y="164"/>
                    <a:pt x="8971" y="164"/>
                  </a:cubicBezTo>
                  <a:cubicBezTo>
                    <a:pt x="8973" y="164"/>
                    <a:pt x="8973" y="164"/>
                    <a:pt x="8973" y="164"/>
                  </a:cubicBezTo>
                  <a:cubicBezTo>
                    <a:pt x="9051" y="275"/>
                    <a:pt x="9051" y="275"/>
                    <a:pt x="9051" y="275"/>
                  </a:cubicBezTo>
                  <a:lnTo>
                    <a:pt x="9120" y="275"/>
                  </a:lnTo>
                  <a:close/>
                  <a:moveTo>
                    <a:pt x="8828" y="261"/>
                  </a:moveTo>
                  <a:cubicBezTo>
                    <a:pt x="8828" y="134"/>
                    <a:pt x="8828" y="134"/>
                    <a:pt x="8828" y="134"/>
                  </a:cubicBezTo>
                  <a:cubicBezTo>
                    <a:pt x="8772" y="134"/>
                    <a:pt x="8772" y="134"/>
                    <a:pt x="8772" y="134"/>
                  </a:cubicBezTo>
                  <a:cubicBezTo>
                    <a:pt x="8772" y="225"/>
                    <a:pt x="8772" y="225"/>
                    <a:pt x="8772" y="225"/>
                  </a:cubicBezTo>
                  <a:cubicBezTo>
                    <a:pt x="8760" y="228"/>
                    <a:pt x="8746" y="230"/>
                    <a:pt x="8732" y="230"/>
                  </a:cubicBezTo>
                  <a:cubicBezTo>
                    <a:pt x="8682" y="230"/>
                    <a:pt x="8647" y="198"/>
                    <a:pt x="8647" y="141"/>
                  </a:cubicBezTo>
                  <a:cubicBezTo>
                    <a:pt x="8647" y="79"/>
                    <a:pt x="8687" y="47"/>
                    <a:pt x="8738" y="47"/>
                  </a:cubicBezTo>
                  <a:cubicBezTo>
                    <a:pt x="8764" y="47"/>
                    <a:pt x="8788" y="53"/>
                    <a:pt x="8812" y="62"/>
                  </a:cubicBezTo>
                  <a:cubicBezTo>
                    <a:pt x="8822" y="13"/>
                    <a:pt x="8822" y="13"/>
                    <a:pt x="8822" y="13"/>
                  </a:cubicBezTo>
                  <a:cubicBezTo>
                    <a:pt x="8794" y="5"/>
                    <a:pt x="8766" y="1"/>
                    <a:pt x="8737" y="1"/>
                  </a:cubicBezTo>
                  <a:cubicBezTo>
                    <a:pt x="8643" y="1"/>
                    <a:pt x="8587" y="64"/>
                    <a:pt x="8587" y="145"/>
                  </a:cubicBezTo>
                  <a:cubicBezTo>
                    <a:pt x="8587" y="234"/>
                    <a:pt x="8646" y="279"/>
                    <a:pt x="8727" y="279"/>
                  </a:cubicBezTo>
                  <a:cubicBezTo>
                    <a:pt x="8764" y="279"/>
                    <a:pt x="8797" y="273"/>
                    <a:pt x="8828" y="261"/>
                  </a:cubicBezTo>
                  <a:close/>
                  <a:moveTo>
                    <a:pt x="8484" y="141"/>
                  </a:moveTo>
                  <a:cubicBezTo>
                    <a:pt x="8484" y="201"/>
                    <a:pt x="8449" y="231"/>
                    <a:pt x="8406" y="231"/>
                  </a:cubicBezTo>
                  <a:cubicBezTo>
                    <a:pt x="8353" y="231"/>
                    <a:pt x="8331" y="190"/>
                    <a:pt x="8331" y="138"/>
                  </a:cubicBezTo>
                  <a:cubicBezTo>
                    <a:pt x="8331" y="80"/>
                    <a:pt x="8367" y="49"/>
                    <a:pt x="8408" y="49"/>
                  </a:cubicBezTo>
                  <a:cubicBezTo>
                    <a:pt x="8454" y="49"/>
                    <a:pt x="8484" y="81"/>
                    <a:pt x="8484" y="141"/>
                  </a:cubicBezTo>
                  <a:close/>
                  <a:moveTo>
                    <a:pt x="8545" y="137"/>
                  </a:moveTo>
                  <a:cubicBezTo>
                    <a:pt x="8545" y="46"/>
                    <a:pt x="8490" y="0"/>
                    <a:pt x="8412" y="0"/>
                  </a:cubicBezTo>
                  <a:cubicBezTo>
                    <a:pt x="8337" y="0"/>
                    <a:pt x="8271" y="54"/>
                    <a:pt x="8271" y="143"/>
                  </a:cubicBezTo>
                  <a:cubicBezTo>
                    <a:pt x="8271" y="224"/>
                    <a:pt x="8315" y="280"/>
                    <a:pt x="8403" y="280"/>
                  </a:cubicBezTo>
                  <a:cubicBezTo>
                    <a:pt x="8480" y="280"/>
                    <a:pt x="8545" y="227"/>
                    <a:pt x="8545" y="137"/>
                  </a:cubicBezTo>
                  <a:close/>
                  <a:moveTo>
                    <a:pt x="8217" y="275"/>
                  </a:moveTo>
                  <a:cubicBezTo>
                    <a:pt x="8176" y="5"/>
                    <a:pt x="8176" y="5"/>
                    <a:pt x="8176" y="5"/>
                  </a:cubicBezTo>
                  <a:cubicBezTo>
                    <a:pt x="8104" y="5"/>
                    <a:pt x="8104" y="5"/>
                    <a:pt x="8104" y="5"/>
                  </a:cubicBezTo>
                  <a:cubicBezTo>
                    <a:pt x="8052" y="158"/>
                    <a:pt x="8052" y="158"/>
                    <a:pt x="8052" y="158"/>
                  </a:cubicBezTo>
                  <a:cubicBezTo>
                    <a:pt x="8046" y="175"/>
                    <a:pt x="8042" y="189"/>
                    <a:pt x="8038" y="208"/>
                  </a:cubicBezTo>
                  <a:cubicBezTo>
                    <a:pt x="8037" y="208"/>
                    <a:pt x="8037" y="208"/>
                    <a:pt x="8037" y="208"/>
                  </a:cubicBezTo>
                  <a:cubicBezTo>
                    <a:pt x="8034" y="191"/>
                    <a:pt x="8029" y="173"/>
                    <a:pt x="8024" y="157"/>
                  </a:cubicBezTo>
                  <a:cubicBezTo>
                    <a:pt x="7973" y="5"/>
                    <a:pt x="7973" y="5"/>
                    <a:pt x="7973" y="5"/>
                  </a:cubicBezTo>
                  <a:cubicBezTo>
                    <a:pt x="7903" y="5"/>
                    <a:pt x="7903" y="5"/>
                    <a:pt x="7903" y="5"/>
                  </a:cubicBezTo>
                  <a:cubicBezTo>
                    <a:pt x="7862" y="275"/>
                    <a:pt x="7862" y="275"/>
                    <a:pt x="7862" y="275"/>
                  </a:cubicBezTo>
                  <a:cubicBezTo>
                    <a:pt x="7918" y="275"/>
                    <a:pt x="7918" y="275"/>
                    <a:pt x="7918" y="275"/>
                  </a:cubicBezTo>
                  <a:cubicBezTo>
                    <a:pt x="7935" y="137"/>
                    <a:pt x="7935" y="137"/>
                    <a:pt x="7935" y="137"/>
                  </a:cubicBezTo>
                  <a:cubicBezTo>
                    <a:pt x="7939" y="113"/>
                    <a:pt x="7941" y="93"/>
                    <a:pt x="7942" y="72"/>
                  </a:cubicBezTo>
                  <a:cubicBezTo>
                    <a:pt x="7943" y="72"/>
                    <a:pt x="7943" y="72"/>
                    <a:pt x="7943" y="72"/>
                  </a:cubicBezTo>
                  <a:cubicBezTo>
                    <a:pt x="7946" y="91"/>
                    <a:pt x="7953" y="114"/>
                    <a:pt x="7959" y="133"/>
                  </a:cubicBezTo>
                  <a:cubicBezTo>
                    <a:pt x="8006" y="275"/>
                    <a:pt x="8006" y="275"/>
                    <a:pt x="8006" y="275"/>
                  </a:cubicBezTo>
                  <a:cubicBezTo>
                    <a:pt x="8065" y="275"/>
                    <a:pt x="8065" y="275"/>
                    <a:pt x="8065" y="275"/>
                  </a:cubicBezTo>
                  <a:cubicBezTo>
                    <a:pt x="8116" y="122"/>
                    <a:pt x="8116" y="122"/>
                    <a:pt x="8116" y="122"/>
                  </a:cubicBezTo>
                  <a:cubicBezTo>
                    <a:pt x="8122" y="105"/>
                    <a:pt x="8126" y="87"/>
                    <a:pt x="8129" y="72"/>
                  </a:cubicBezTo>
                  <a:cubicBezTo>
                    <a:pt x="8130" y="72"/>
                    <a:pt x="8130" y="72"/>
                    <a:pt x="8130" y="72"/>
                  </a:cubicBezTo>
                  <a:cubicBezTo>
                    <a:pt x="8131" y="87"/>
                    <a:pt x="8134" y="108"/>
                    <a:pt x="8137" y="134"/>
                  </a:cubicBezTo>
                  <a:cubicBezTo>
                    <a:pt x="8157" y="275"/>
                    <a:pt x="8157" y="275"/>
                    <a:pt x="8157" y="275"/>
                  </a:cubicBezTo>
                  <a:lnTo>
                    <a:pt x="8217" y="275"/>
                  </a:lnTo>
                  <a:close/>
                  <a:moveTo>
                    <a:pt x="7795" y="275"/>
                  </a:moveTo>
                  <a:cubicBezTo>
                    <a:pt x="7795" y="231"/>
                    <a:pt x="7795" y="231"/>
                    <a:pt x="7795" y="231"/>
                  </a:cubicBezTo>
                  <a:cubicBezTo>
                    <a:pt x="7692" y="231"/>
                    <a:pt x="7692" y="231"/>
                    <a:pt x="7692" y="231"/>
                  </a:cubicBezTo>
                  <a:cubicBezTo>
                    <a:pt x="7692" y="158"/>
                    <a:pt x="7692" y="158"/>
                    <a:pt x="7692" y="158"/>
                  </a:cubicBezTo>
                  <a:cubicBezTo>
                    <a:pt x="7790" y="158"/>
                    <a:pt x="7790" y="158"/>
                    <a:pt x="7790" y="158"/>
                  </a:cubicBezTo>
                  <a:cubicBezTo>
                    <a:pt x="7790" y="115"/>
                    <a:pt x="7790" y="115"/>
                    <a:pt x="7790" y="115"/>
                  </a:cubicBezTo>
                  <a:cubicBezTo>
                    <a:pt x="7692" y="115"/>
                    <a:pt x="7692" y="115"/>
                    <a:pt x="7692" y="115"/>
                  </a:cubicBezTo>
                  <a:cubicBezTo>
                    <a:pt x="7692" y="49"/>
                    <a:pt x="7692" y="49"/>
                    <a:pt x="7692" y="49"/>
                  </a:cubicBezTo>
                  <a:cubicBezTo>
                    <a:pt x="7795" y="49"/>
                    <a:pt x="7795" y="49"/>
                    <a:pt x="7795" y="49"/>
                  </a:cubicBezTo>
                  <a:cubicBezTo>
                    <a:pt x="7795" y="5"/>
                    <a:pt x="7795" y="5"/>
                    <a:pt x="7795" y="5"/>
                  </a:cubicBezTo>
                  <a:cubicBezTo>
                    <a:pt x="7636" y="5"/>
                    <a:pt x="7636" y="5"/>
                    <a:pt x="7636" y="5"/>
                  </a:cubicBezTo>
                  <a:cubicBezTo>
                    <a:pt x="7636" y="275"/>
                    <a:pt x="7636" y="275"/>
                    <a:pt x="7636" y="275"/>
                  </a:cubicBezTo>
                  <a:lnTo>
                    <a:pt x="7795" y="275"/>
                  </a:lnTo>
                  <a:close/>
                  <a:moveTo>
                    <a:pt x="7511" y="139"/>
                  </a:moveTo>
                  <a:cubicBezTo>
                    <a:pt x="7511" y="200"/>
                    <a:pt x="7472" y="230"/>
                    <a:pt x="7416" y="230"/>
                  </a:cubicBezTo>
                  <a:cubicBezTo>
                    <a:pt x="7404" y="230"/>
                    <a:pt x="7390" y="229"/>
                    <a:pt x="7382" y="228"/>
                  </a:cubicBezTo>
                  <a:cubicBezTo>
                    <a:pt x="7382" y="50"/>
                    <a:pt x="7382" y="50"/>
                    <a:pt x="7382" y="50"/>
                  </a:cubicBezTo>
                  <a:cubicBezTo>
                    <a:pt x="7393" y="50"/>
                    <a:pt x="7407" y="49"/>
                    <a:pt x="7418" y="49"/>
                  </a:cubicBezTo>
                  <a:cubicBezTo>
                    <a:pt x="7479" y="49"/>
                    <a:pt x="7511" y="79"/>
                    <a:pt x="7511" y="139"/>
                  </a:cubicBezTo>
                  <a:close/>
                  <a:moveTo>
                    <a:pt x="7570" y="136"/>
                  </a:moveTo>
                  <a:cubicBezTo>
                    <a:pt x="7570" y="42"/>
                    <a:pt x="7513" y="4"/>
                    <a:pt x="7424" y="4"/>
                  </a:cubicBezTo>
                  <a:cubicBezTo>
                    <a:pt x="7392" y="4"/>
                    <a:pt x="7350" y="5"/>
                    <a:pt x="7326" y="5"/>
                  </a:cubicBezTo>
                  <a:cubicBezTo>
                    <a:pt x="7326" y="275"/>
                    <a:pt x="7326" y="275"/>
                    <a:pt x="7326" y="275"/>
                  </a:cubicBezTo>
                  <a:cubicBezTo>
                    <a:pt x="7349" y="276"/>
                    <a:pt x="7376" y="277"/>
                    <a:pt x="7410" y="277"/>
                  </a:cubicBezTo>
                  <a:cubicBezTo>
                    <a:pt x="7501" y="277"/>
                    <a:pt x="7570" y="233"/>
                    <a:pt x="7570" y="136"/>
                  </a:cubicBezTo>
                  <a:close/>
                  <a:moveTo>
                    <a:pt x="7164" y="5"/>
                  </a:moveTo>
                  <a:cubicBezTo>
                    <a:pt x="7106" y="5"/>
                    <a:pt x="7106" y="5"/>
                    <a:pt x="7106" y="5"/>
                  </a:cubicBezTo>
                  <a:cubicBezTo>
                    <a:pt x="7066" y="80"/>
                    <a:pt x="7066" y="80"/>
                    <a:pt x="7066" y="80"/>
                  </a:cubicBezTo>
                  <a:cubicBezTo>
                    <a:pt x="7058" y="96"/>
                    <a:pt x="7049" y="114"/>
                    <a:pt x="7042" y="132"/>
                  </a:cubicBezTo>
                  <a:cubicBezTo>
                    <a:pt x="7042" y="132"/>
                    <a:pt x="7042" y="132"/>
                    <a:pt x="7042" y="132"/>
                  </a:cubicBezTo>
                  <a:cubicBezTo>
                    <a:pt x="7035" y="114"/>
                    <a:pt x="7027" y="98"/>
                    <a:pt x="7020" y="82"/>
                  </a:cubicBezTo>
                  <a:cubicBezTo>
                    <a:pt x="6980" y="5"/>
                    <a:pt x="6980" y="5"/>
                    <a:pt x="6980" y="5"/>
                  </a:cubicBezTo>
                  <a:cubicBezTo>
                    <a:pt x="6918" y="5"/>
                    <a:pt x="6918" y="5"/>
                    <a:pt x="6918" y="5"/>
                  </a:cubicBezTo>
                  <a:cubicBezTo>
                    <a:pt x="7012" y="185"/>
                    <a:pt x="7012" y="185"/>
                    <a:pt x="7012" y="185"/>
                  </a:cubicBezTo>
                  <a:cubicBezTo>
                    <a:pt x="7012" y="275"/>
                    <a:pt x="7012" y="275"/>
                    <a:pt x="7012" y="275"/>
                  </a:cubicBezTo>
                  <a:cubicBezTo>
                    <a:pt x="7069" y="275"/>
                    <a:pt x="7069" y="275"/>
                    <a:pt x="7069" y="275"/>
                  </a:cubicBezTo>
                  <a:cubicBezTo>
                    <a:pt x="7069" y="185"/>
                    <a:pt x="7069" y="185"/>
                    <a:pt x="7069" y="185"/>
                  </a:cubicBezTo>
                  <a:lnTo>
                    <a:pt x="7164" y="5"/>
                  </a:lnTo>
                  <a:close/>
                  <a:moveTo>
                    <a:pt x="6829" y="84"/>
                  </a:moveTo>
                  <a:cubicBezTo>
                    <a:pt x="6829" y="109"/>
                    <a:pt x="6810" y="127"/>
                    <a:pt x="6780" y="127"/>
                  </a:cubicBezTo>
                  <a:cubicBezTo>
                    <a:pt x="6771" y="127"/>
                    <a:pt x="6762" y="126"/>
                    <a:pt x="6754" y="125"/>
                  </a:cubicBezTo>
                  <a:cubicBezTo>
                    <a:pt x="6754" y="47"/>
                    <a:pt x="6754" y="47"/>
                    <a:pt x="6754" y="47"/>
                  </a:cubicBezTo>
                  <a:cubicBezTo>
                    <a:pt x="6761" y="46"/>
                    <a:pt x="6769" y="46"/>
                    <a:pt x="6778" y="46"/>
                  </a:cubicBezTo>
                  <a:cubicBezTo>
                    <a:pt x="6810" y="46"/>
                    <a:pt x="6829" y="59"/>
                    <a:pt x="6829" y="84"/>
                  </a:cubicBezTo>
                  <a:close/>
                  <a:moveTo>
                    <a:pt x="6903" y="275"/>
                  </a:moveTo>
                  <a:cubicBezTo>
                    <a:pt x="6836" y="185"/>
                    <a:pt x="6836" y="185"/>
                    <a:pt x="6836" y="185"/>
                  </a:cubicBezTo>
                  <a:cubicBezTo>
                    <a:pt x="6828" y="173"/>
                    <a:pt x="6821" y="163"/>
                    <a:pt x="6814" y="156"/>
                  </a:cubicBezTo>
                  <a:cubicBezTo>
                    <a:pt x="6857" y="149"/>
                    <a:pt x="6888" y="122"/>
                    <a:pt x="6888" y="78"/>
                  </a:cubicBezTo>
                  <a:cubicBezTo>
                    <a:pt x="6888" y="28"/>
                    <a:pt x="6851" y="3"/>
                    <a:pt x="6786" y="3"/>
                  </a:cubicBezTo>
                  <a:cubicBezTo>
                    <a:pt x="6753" y="3"/>
                    <a:pt x="6718" y="4"/>
                    <a:pt x="6698" y="5"/>
                  </a:cubicBezTo>
                  <a:cubicBezTo>
                    <a:pt x="6698" y="275"/>
                    <a:pt x="6698" y="275"/>
                    <a:pt x="6698" y="275"/>
                  </a:cubicBezTo>
                  <a:cubicBezTo>
                    <a:pt x="6754" y="275"/>
                    <a:pt x="6754" y="275"/>
                    <a:pt x="6754" y="275"/>
                  </a:cubicBezTo>
                  <a:cubicBezTo>
                    <a:pt x="6754" y="164"/>
                    <a:pt x="6754" y="164"/>
                    <a:pt x="6754" y="164"/>
                  </a:cubicBezTo>
                  <a:cubicBezTo>
                    <a:pt x="6757" y="164"/>
                    <a:pt x="6757" y="164"/>
                    <a:pt x="6757" y="164"/>
                  </a:cubicBezTo>
                  <a:cubicBezTo>
                    <a:pt x="6834" y="275"/>
                    <a:pt x="6834" y="275"/>
                    <a:pt x="6834" y="275"/>
                  </a:cubicBezTo>
                  <a:lnTo>
                    <a:pt x="6903" y="275"/>
                  </a:lnTo>
                  <a:close/>
                  <a:moveTo>
                    <a:pt x="6547" y="182"/>
                  </a:moveTo>
                  <a:cubicBezTo>
                    <a:pt x="6462" y="182"/>
                    <a:pt x="6462" y="182"/>
                    <a:pt x="6462" y="182"/>
                  </a:cubicBezTo>
                  <a:cubicBezTo>
                    <a:pt x="6491" y="106"/>
                    <a:pt x="6491" y="106"/>
                    <a:pt x="6491" y="106"/>
                  </a:cubicBezTo>
                  <a:cubicBezTo>
                    <a:pt x="6496" y="92"/>
                    <a:pt x="6501" y="77"/>
                    <a:pt x="6504" y="64"/>
                  </a:cubicBezTo>
                  <a:cubicBezTo>
                    <a:pt x="6505" y="64"/>
                    <a:pt x="6505" y="64"/>
                    <a:pt x="6505" y="64"/>
                  </a:cubicBezTo>
                  <a:cubicBezTo>
                    <a:pt x="6509" y="76"/>
                    <a:pt x="6514" y="92"/>
                    <a:pt x="6519" y="106"/>
                  </a:cubicBezTo>
                  <a:lnTo>
                    <a:pt x="6547" y="182"/>
                  </a:lnTo>
                  <a:close/>
                  <a:moveTo>
                    <a:pt x="6643" y="275"/>
                  </a:moveTo>
                  <a:cubicBezTo>
                    <a:pt x="6541" y="5"/>
                    <a:pt x="6541" y="5"/>
                    <a:pt x="6541" y="5"/>
                  </a:cubicBezTo>
                  <a:cubicBezTo>
                    <a:pt x="6475" y="5"/>
                    <a:pt x="6475" y="5"/>
                    <a:pt x="6475" y="5"/>
                  </a:cubicBezTo>
                  <a:cubicBezTo>
                    <a:pt x="6372" y="275"/>
                    <a:pt x="6372" y="275"/>
                    <a:pt x="6372" y="275"/>
                  </a:cubicBezTo>
                  <a:cubicBezTo>
                    <a:pt x="6428" y="275"/>
                    <a:pt x="6428" y="275"/>
                    <a:pt x="6428" y="275"/>
                  </a:cubicBezTo>
                  <a:cubicBezTo>
                    <a:pt x="6448" y="223"/>
                    <a:pt x="6448" y="223"/>
                    <a:pt x="6448" y="223"/>
                  </a:cubicBezTo>
                  <a:cubicBezTo>
                    <a:pt x="6561" y="223"/>
                    <a:pt x="6561" y="223"/>
                    <a:pt x="6561" y="223"/>
                  </a:cubicBezTo>
                  <a:cubicBezTo>
                    <a:pt x="6580" y="275"/>
                    <a:pt x="6580" y="275"/>
                    <a:pt x="6580" y="275"/>
                  </a:cubicBezTo>
                  <a:lnTo>
                    <a:pt x="6643" y="275"/>
                  </a:lnTo>
                  <a:close/>
                  <a:moveTo>
                    <a:pt x="6316" y="275"/>
                  </a:moveTo>
                  <a:cubicBezTo>
                    <a:pt x="6316" y="5"/>
                    <a:pt x="6316" y="5"/>
                    <a:pt x="6316" y="5"/>
                  </a:cubicBezTo>
                  <a:cubicBezTo>
                    <a:pt x="6262" y="5"/>
                    <a:pt x="6262" y="5"/>
                    <a:pt x="6262" y="5"/>
                  </a:cubicBezTo>
                  <a:cubicBezTo>
                    <a:pt x="6262" y="124"/>
                    <a:pt x="6262" y="124"/>
                    <a:pt x="6262" y="124"/>
                  </a:cubicBezTo>
                  <a:cubicBezTo>
                    <a:pt x="6262" y="159"/>
                    <a:pt x="6263" y="185"/>
                    <a:pt x="6264" y="202"/>
                  </a:cubicBezTo>
                  <a:cubicBezTo>
                    <a:pt x="6263" y="202"/>
                    <a:pt x="6263" y="202"/>
                    <a:pt x="6263" y="202"/>
                  </a:cubicBezTo>
                  <a:cubicBezTo>
                    <a:pt x="6254" y="183"/>
                    <a:pt x="6244" y="166"/>
                    <a:pt x="6233" y="149"/>
                  </a:cubicBezTo>
                  <a:cubicBezTo>
                    <a:pt x="6142" y="5"/>
                    <a:pt x="6142" y="5"/>
                    <a:pt x="6142" y="5"/>
                  </a:cubicBezTo>
                  <a:cubicBezTo>
                    <a:pt x="6068" y="5"/>
                    <a:pt x="6068" y="5"/>
                    <a:pt x="6068" y="5"/>
                  </a:cubicBezTo>
                  <a:cubicBezTo>
                    <a:pt x="6068" y="275"/>
                    <a:pt x="6068" y="275"/>
                    <a:pt x="6068" y="275"/>
                  </a:cubicBezTo>
                  <a:cubicBezTo>
                    <a:pt x="6122" y="275"/>
                    <a:pt x="6122" y="275"/>
                    <a:pt x="6122" y="275"/>
                  </a:cubicBezTo>
                  <a:cubicBezTo>
                    <a:pt x="6122" y="134"/>
                    <a:pt x="6122" y="134"/>
                    <a:pt x="6122" y="134"/>
                  </a:cubicBezTo>
                  <a:cubicBezTo>
                    <a:pt x="6122" y="109"/>
                    <a:pt x="6121" y="92"/>
                    <a:pt x="6120" y="77"/>
                  </a:cubicBezTo>
                  <a:cubicBezTo>
                    <a:pt x="6121" y="77"/>
                    <a:pt x="6121" y="77"/>
                    <a:pt x="6121" y="77"/>
                  </a:cubicBezTo>
                  <a:cubicBezTo>
                    <a:pt x="6128" y="93"/>
                    <a:pt x="6138" y="112"/>
                    <a:pt x="6148" y="129"/>
                  </a:cubicBezTo>
                  <a:cubicBezTo>
                    <a:pt x="6241" y="275"/>
                    <a:pt x="6241" y="275"/>
                    <a:pt x="6241" y="275"/>
                  </a:cubicBezTo>
                  <a:lnTo>
                    <a:pt x="6316" y="275"/>
                  </a:lnTo>
                  <a:close/>
                  <a:moveTo>
                    <a:pt x="5974" y="275"/>
                  </a:moveTo>
                  <a:cubicBezTo>
                    <a:pt x="5974" y="5"/>
                    <a:pt x="5974" y="5"/>
                    <a:pt x="5974" y="5"/>
                  </a:cubicBezTo>
                  <a:cubicBezTo>
                    <a:pt x="5918" y="5"/>
                    <a:pt x="5918" y="5"/>
                    <a:pt x="5918" y="5"/>
                  </a:cubicBezTo>
                  <a:cubicBezTo>
                    <a:pt x="5918" y="275"/>
                    <a:pt x="5918" y="275"/>
                    <a:pt x="5918" y="275"/>
                  </a:cubicBezTo>
                  <a:lnTo>
                    <a:pt x="5974" y="275"/>
                  </a:lnTo>
                  <a:close/>
                  <a:moveTo>
                    <a:pt x="5861" y="275"/>
                  </a:moveTo>
                  <a:cubicBezTo>
                    <a:pt x="5861" y="226"/>
                    <a:pt x="5861" y="226"/>
                    <a:pt x="5861" y="226"/>
                  </a:cubicBezTo>
                  <a:cubicBezTo>
                    <a:pt x="5768" y="226"/>
                    <a:pt x="5768" y="226"/>
                    <a:pt x="5768" y="226"/>
                  </a:cubicBezTo>
                  <a:cubicBezTo>
                    <a:pt x="5768" y="5"/>
                    <a:pt x="5768" y="5"/>
                    <a:pt x="5768" y="5"/>
                  </a:cubicBezTo>
                  <a:cubicBezTo>
                    <a:pt x="5712" y="5"/>
                    <a:pt x="5712" y="5"/>
                    <a:pt x="5712" y="5"/>
                  </a:cubicBezTo>
                  <a:cubicBezTo>
                    <a:pt x="5712" y="275"/>
                    <a:pt x="5712" y="275"/>
                    <a:pt x="5712" y="275"/>
                  </a:cubicBezTo>
                  <a:lnTo>
                    <a:pt x="5861" y="275"/>
                  </a:lnTo>
                  <a:close/>
                  <a:moveTo>
                    <a:pt x="5589" y="94"/>
                  </a:moveTo>
                  <a:cubicBezTo>
                    <a:pt x="5589" y="126"/>
                    <a:pt x="5568" y="143"/>
                    <a:pt x="5533" y="143"/>
                  </a:cubicBezTo>
                  <a:cubicBezTo>
                    <a:pt x="5526" y="143"/>
                    <a:pt x="5515" y="142"/>
                    <a:pt x="5509" y="141"/>
                  </a:cubicBezTo>
                  <a:cubicBezTo>
                    <a:pt x="5509" y="49"/>
                    <a:pt x="5509" y="49"/>
                    <a:pt x="5509" y="49"/>
                  </a:cubicBezTo>
                  <a:cubicBezTo>
                    <a:pt x="5516" y="49"/>
                    <a:pt x="5526" y="49"/>
                    <a:pt x="5537" y="49"/>
                  </a:cubicBezTo>
                  <a:cubicBezTo>
                    <a:pt x="5571" y="49"/>
                    <a:pt x="5589" y="68"/>
                    <a:pt x="5589" y="94"/>
                  </a:cubicBezTo>
                  <a:close/>
                  <a:moveTo>
                    <a:pt x="5649" y="91"/>
                  </a:moveTo>
                  <a:cubicBezTo>
                    <a:pt x="5649" y="36"/>
                    <a:pt x="5610" y="3"/>
                    <a:pt x="5541" y="3"/>
                  </a:cubicBezTo>
                  <a:cubicBezTo>
                    <a:pt x="5510" y="3"/>
                    <a:pt x="5476" y="4"/>
                    <a:pt x="5453" y="5"/>
                  </a:cubicBezTo>
                  <a:cubicBezTo>
                    <a:pt x="5453" y="275"/>
                    <a:pt x="5453" y="275"/>
                    <a:pt x="5453" y="275"/>
                  </a:cubicBezTo>
                  <a:cubicBezTo>
                    <a:pt x="5509" y="275"/>
                    <a:pt x="5509" y="275"/>
                    <a:pt x="5509" y="275"/>
                  </a:cubicBezTo>
                  <a:cubicBezTo>
                    <a:pt x="5509" y="186"/>
                    <a:pt x="5509" y="186"/>
                    <a:pt x="5509" y="186"/>
                  </a:cubicBezTo>
                  <a:cubicBezTo>
                    <a:pt x="5516" y="187"/>
                    <a:pt x="5526" y="187"/>
                    <a:pt x="5533" y="187"/>
                  </a:cubicBezTo>
                  <a:cubicBezTo>
                    <a:pt x="5602" y="187"/>
                    <a:pt x="5649" y="150"/>
                    <a:pt x="5649" y="91"/>
                  </a:cubicBezTo>
                  <a:close/>
                  <a:moveTo>
                    <a:pt x="5359" y="275"/>
                  </a:moveTo>
                  <a:cubicBezTo>
                    <a:pt x="5359" y="5"/>
                    <a:pt x="5359" y="5"/>
                    <a:pt x="5359" y="5"/>
                  </a:cubicBezTo>
                  <a:cubicBezTo>
                    <a:pt x="5303" y="5"/>
                    <a:pt x="5303" y="5"/>
                    <a:pt x="5303" y="5"/>
                  </a:cubicBezTo>
                  <a:cubicBezTo>
                    <a:pt x="5303" y="275"/>
                    <a:pt x="5303" y="275"/>
                    <a:pt x="5303" y="275"/>
                  </a:cubicBezTo>
                  <a:lnTo>
                    <a:pt x="5359" y="275"/>
                  </a:lnTo>
                  <a:close/>
                  <a:moveTo>
                    <a:pt x="5236" y="267"/>
                  </a:moveTo>
                  <a:cubicBezTo>
                    <a:pt x="5231" y="217"/>
                    <a:pt x="5231" y="217"/>
                    <a:pt x="5231" y="217"/>
                  </a:cubicBezTo>
                  <a:cubicBezTo>
                    <a:pt x="5215" y="225"/>
                    <a:pt x="5194" y="229"/>
                    <a:pt x="5174" y="229"/>
                  </a:cubicBezTo>
                  <a:cubicBezTo>
                    <a:pt x="5121" y="229"/>
                    <a:pt x="5089" y="199"/>
                    <a:pt x="5089" y="141"/>
                  </a:cubicBezTo>
                  <a:cubicBezTo>
                    <a:pt x="5089" y="87"/>
                    <a:pt x="5118" y="49"/>
                    <a:pt x="5171" y="49"/>
                  </a:cubicBezTo>
                  <a:cubicBezTo>
                    <a:pt x="5190" y="49"/>
                    <a:pt x="5209" y="52"/>
                    <a:pt x="5228" y="58"/>
                  </a:cubicBezTo>
                  <a:cubicBezTo>
                    <a:pt x="5233" y="8"/>
                    <a:pt x="5233" y="8"/>
                    <a:pt x="5233" y="8"/>
                  </a:cubicBezTo>
                  <a:cubicBezTo>
                    <a:pt x="5215" y="3"/>
                    <a:pt x="5193" y="1"/>
                    <a:pt x="5175" y="1"/>
                  </a:cubicBezTo>
                  <a:cubicBezTo>
                    <a:pt x="5074" y="1"/>
                    <a:pt x="5030" y="69"/>
                    <a:pt x="5030" y="146"/>
                  </a:cubicBezTo>
                  <a:cubicBezTo>
                    <a:pt x="5030" y="228"/>
                    <a:pt x="5074" y="279"/>
                    <a:pt x="5163" y="279"/>
                  </a:cubicBezTo>
                  <a:cubicBezTo>
                    <a:pt x="5189" y="279"/>
                    <a:pt x="5213" y="275"/>
                    <a:pt x="5236" y="267"/>
                  </a:cubicBezTo>
                  <a:close/>
                  <a:moveTo>
                    <a:pt x="4980" y="189"/>
                  </a:moveTo>
                  <a:cubicBezTo>
                    <a:pt x="4980" y="105"/>
                    <a:pt x="4859" y="125"/>
                    <a:pt x="4859" y="79"/>
                  </a:cubicBezTo>
                  <a:cubicBezTo>
                    <a:pt x="4859" y="58"/>
                    <a:pt x="4874" y="45"/>
                    <a:pt x="4908" y="45"/>
                  </a:cubicBezTo>
                  <a:cubicBezTo>
                    <a:pt x="4924" y="45"/>
                    <a:pt x="4945" y="48"/>
                    <a:pt x="4960" y="53"/>
                  </a:cubicBezTo>
                  <a:cubicBezTo>
                    <a:pt x="4962" y="5"/>
                    <a:pt x="4962" y="5"/>
                    <a:pt x="4962" y="5"/>
                  </a:cubicBezTo>
                  <a:cubicBezTo>
                    <a:pt x="4947" y="2"/>
                    <a:pt x="4926" y="0"/>
                    <a:pt x="4911" y="0"/>
                  </a:cubicBezTo>
                  <a:cubicBezTo>
                    <a:pt x="4839" y="0"/>
                    <a:pt x="4800" y="34"/>
                    <a:pt x="4800" y="85"/>
                  </a:cubicBezTo>
                  <a:cubicBezTo>
                    <a:pt x="4800" y="173"/>
                    <a:pt x="4919" y="148"/>
                    <a:pt x="4919" y="196"/>
                  </a:cubicBezTo>
                  <a:cubicBezTo>
                    <a:pt x="4919" y="222"/>
                    <a:pt x="4894" y="234"/>
                    <a:pt x="4869" y="234"/>
                  </a:cubicBezTo>
                  <a:cubicBezTo>
                    <a:pt x="4846" y="234"/>
                    <a:pt x="4825" y="229"/>
                    <a:pt x="4809" y="223"/>
                  </a:cubicBezTo>
                  <a:cubicBezTo>
                    <a:pt x="4807" y="274"/>
                    <a:pt x="4807" y="274"/>
                    <a:pt x="4807" y="274"/>
                  </a:cubicBezTo>
                  <a:cubicBezTo>
                    <a:pt x="4822" y="277"/>
                    <a:pt x="4844" y="280"/>
                    <a:pt x="4863" y="280"/>
                  </a:cubicBezTo>
                  <a:cubicBezTo>
                    <a:pt x="4932" y="280"/>
                    <a:pt x="4980" y="245"/>
                    <a:pt x="4980" y="189"/>
                  </a:cubicBezTo>
                  <a:close/>
                  <a:moveTo>
                    <a:pt x="4728" y="275"/>
                  </a:moveTo>
                  <a:cubicBezTo>
                    <a:pt x="4728" y="5"/>
                    <a:pt x="4728" y="5"/>
                    <a:pt x="4728" y="5"/>
                  </a:cubicBezTo>
                  <a:cubicBezTo>
                    <a:pt x="4672" y="5"/>
                    <a:pt x="4672" y="5"/>
                    <a:pt x="4672" y="5"/>
                  </a:cubicBezTo>
                  <a:cubicBezTo>
                    <a:pt x="4672" y="275"/>
                    <a:pt x="4672" y="275"/>
                    <a:pt x="4672" y="275"/>
                  </a:cubicBezTo>
                  <a:lnTo>
                    <a:pt x="4728" y="275"/>
                  </a:lnTo>
                  <a:close/>
                  <a:moveTo>
                    <a:pt x="4547" y="139"/>
                  </a:moveTo>
                  <a:cubicBezTo>
                    <a:pt x="4547" y="200"/>
                    <a:pt x="4508" y="230"/>
                    <a:pt x="4452" y="230"/>
                  </a:cubicBezTo>
                  <a:cubicBezTo>
                    <a:pt x="4440" y="230"/>
                    <a:pt x="4426" y="229"/>
                    <a:pt x="4418" y="228"/>
                  </a:cubicBezTo>
                  <a:cubicBezTo>
                    <a:pt x="4418" y="50"/>
                    <a:pt x="4418" y="50"/>
                    <a:pt x="4418" y="50"/>
                  </a:cubicBezTo>
                  <a:cubicBezTo>
                    <a:pt x="4429" y="50"/>
                    <a:pt x="4443" y="49"/>
                    <a:pt x="4454" y="49"/>
                  </a:cubicBezTo>
                  <a:cubicBezTo>
                    <a:pt x="4515" y="49"/>
                    <a:pt x="4547" y="79"/>
                    <a:pt x="4547" y="139"/>
                  </a:cubicBezTo>
                  <a:close/>
                  <a:moveTo>
                    <a:pt x="4606" y="136"/>
                  </a:moveTo>
                  <a:cubicBezTo>
                    <a:pt x="4606" y="42"/>
                    <a:pt x="4549" y="4"/>
                    <a:pt x="4460" y="4"/>
                  </a:cubicBezTo>
                  <a:cubicBezTo>
                    <a:pt x="4429" y="4"/>
                    <a:pt x="4386" y="5"/>
                    <a:pt x="4362" y="5"/>
                  </a:cubicBezTo>
                  <a:cubicBezTo>
                    <a:pt x="4362" y="275"/>
                    <a:pt x="4362" y="275"/>
                    <a:pt x="4362" y="275"/>
                  </a:cubicBezTo>
                  <a:cubicBezTo>
                    <a:pt x="4385" y="276"/>
                    <a:pt x="4412" y="277"/>
                    <a:pt x="4446" y="277"/>
                  </a:cubicBezTo>
                  <a:cubicBezTo>
                    <a:pt x="4537" y="277"/>
                    <a:pt x="4606" y="233"/>
                    <a:pt x="4606" y="136"/>
                  </a:cubicBezTo>
                  <a:close/>
                  <a:moveTo>
                    <a:pt x="4225" y="84"/>
                  </a:moveTo>
                  <a:cubicBezTo>
                    <a:pt x="4225" y="109"/>
                    <a:pt x="4205" y="127"/>
                    <a:pt x="4176" y="127"/>
                  </a:cubicBezTo>
                  <a:cubicBezTo>
                    <a:pt x="4167" y="127"/>
                    <a:pt x="4158" y="126"/>
                    <a:pt x="4150" y="125"/>
                  </a:cubicBezTo>
                  <a:cubicBezTo>
                    <a:pt x="4150" y="47"/>
                    <a:pt x="4150" y="47"/>
                    <a:pt x="4150" y="47"/>
                  </a:cubicBezTo>
                  <a:cubicBezTo>
                    <a:pt x="4157" y="46"/>
                    <a:pt x="4164" y="46"/>
                    <a:pt x="4174" y="46"/>
                  </a:cubicBezTo>
                  <a:cubicBezTo>
                    <a:pt x="4205" y="46"/>
                    <a:pt x="4225" y="59"/>
                    <a:pt x="4225" y="84"/>
                  </a:cubicBezTo>
                  <a:close/>
                  <a:moveTo>
                    <a:pt x="4299" y="275"/>
                  </a:moveTo>
                  <a:cubicBezTo>
                    <a:pt x="4232" y="185"/>
                    <a:pt x="4232" y="185"/>
                    <a:pt x="4232" y="185"/>
                  </a:cubicBezTo>
                  <a:cubicBezTo>
                    <a:pt x="4224" y="173"/>
                    <a:pt x="4216" y="163"/>
                    <a:pt x="4210" y="156"/>
                  </a:cubicBezTo>
                  <a:cubicBezTo>
                    <a:pt x="4253" y="149"/>
                    <a:pt x="4284" y="122"/>
                    <a:pt x="4284" y="78"/>
                  </a:cubicBezTo>
                  <a:cubicBezTo>
                    <a:pt x="4284" y="28"/>
                    <a:pt x="4247" y="3"/>
                    <a:pt x="4182" y="3"/>
                  </a:cubicBezTo>
                  <a:cubicBezTo>
                    <a:pt x="4149" y="3"/>
                    <a:pt x="4113" y="4"/>
                    <a:pt x="4094" y="5"/>
                  </a:cubicBezTo>
                  <a:cubicBezTo>
                    <a:pt x="4094" y="275"/>
                    <a:pt x="4094" y="275"/>
                    <a:pt x="4094" y="275"/>
                  </a:cubicBezTo>
                  <a:cubicBezTo>
                    <a:pt x="4150" y="275"/>
                    <a:pt x="4150" y="275"/>
                    <a:pt x="4150" y="275"/>
                  </a:cubicBezTo>
                  <a:cubicBezTo>
                    <a:pt x="4150" y="164"/>
                    <a:pt x="4150" y="164"/>
                    <a:pt x="4150" y="164"/>
                  </a:cubicBezTo>
                  <a:cubicBezTo>
                    <a:pt x="4152" y="164"/>
                    <a:pt x="4152" y="164"/>
                    <a:pt x="4152" y="164"/>
                  </a:cubicBezTo>
                  <a:cubicBezTo>
                    <a:pt x="4230" y="275"/>
                    <a:pt x="4230" y="275"/>
                    <a:pt x="4230" y="275"/>
                  </a:cubicBezTo>
                  <a:lnTo>
                    <a:pt x="4299" y="275"/>
                  </a:lnTo>
                  <a:close/>
                  <a:moveTo>
                    <a:pt x="4014" y="275"/>
                  </a:moveTo>
                  <a:cubicBezTo>
                    <a:pt x="4014" y="231"/>
                    <a:pt x="4014" y="231"/>
                    <a:pt x="4014" y="231"/>
                  </a:cubicBezTo>
                  <a:cubicBezTo>
                    <a:pt x="3911" y="231"/>
                    <a:pt x="3911" y="231"/>
                    <a:pt x="3911" y="231"/>
                  </a:cubicBezTo>
                  <a:cubicBezTo>
                    <a:pt x="3911" y="158"/>
                    <a:pt x="3911" y="158"/>
                    <a:pt x="3911" y="158"/>
                  </a:cubicBezTo>
                  <a:cubicBezTo>
                    <a:pt x="4009" y="158"/>
                    <a:pt x="4009" y="158"/>
                    <a:pt x="4009" y="158"/>
                  </a:cubicBezTo>
                  <a:cubicBezTo>
                    <a:pt x="4009" y="115"/>
                    <a:pt x="4009" y="115"/>
                    <a:pt x="4009" y="115"/>
                  </a:cubicBezTo>
                  <a:cubicBezTo>
                    <a:pt x="3911" y="115"/>
                    <a:pt x="3911" y="115"/>
                    <a:pt x="3911" y="115"/>
                  </a:cubicBezTo>
                  <a:cubicBezTo>
                    <a:pt x="3911" y="49"/>
                    <a:pt x="3911" y="49"/>
                    <a:pt x="3911" y="49"/>
                  </a:cubicBezTo>
                  <a:cubicBezTo>
                    <a:pt x="4014" y="49"/>
                    <a:pt x="4014" y="49"/>
                    <a:pt x="4014" y="49"/>
                  </a:cubicBezTo>
                  <a:cubicBezTo>
                    <a:pt x="4014" y="5"/>
                    <a:pt x="4014" y="5"/>
                    <a:pt x="4014" y="5"/>
                  </a:cubicBezTo>
                  <a:cubicBezTo>
                    <a:pt x="3854" y="5"/>
                    <a:pt x="3854" y="5"/>
                    <a:pt x="3854" y="5"/>
                  </a:cubicBezTo>
                  <a:cubicBezTo>
                    <a:pt x="3854" y="275"/>
                    <a:pt x="3854" y="275"/>
                    <a:pt x="3854" y="275"/>
                  </a:cubicBezTo>
                  <a:lnTo>
                    <a:pt x="4014" y="275"/>
                  </a:lnTo>
                  <a:close/>
                  <a:moveTo>
                    <a:pt x="3799" y="53"/>
                  </a:moveTo>
                  <a:cubicBezTo>
                    <a:pt x="3799" y="5"/>
                    <a:pt x="3799" y="5"/>
                    <a:pt x="3799" y="5"/>
                  </a:cubicBezTo>
                  <a:cubicBezTo>
                    <a:pt x="3593" y="5"/>
                    <a:pt x="3593" y="5"/>
                    <a:pt x="3593" y="5"/>
                  </a:cubicBezTo>
                  <a:cubicBezTo>
                    <a:pt x="3593" y="53"/>
                    <a:pt x="3593" y="53"/>
                    <a:pt x="3593" y="53"/>
                  </a:cubicBezTo>
                  <a:cubicBezTo>
                    <a:pt x="3668" y="53"/>
                    <a:pt x="3668" y="53"/>
                    <a:pt x="3668" y="53"/>
                  </a:cubicBezTo>
                  <a:cubicBezTo>
                    <a:pt x="3668" y="275"/>
                    <a:pt x="3668" y="275"/>
                    <a:pt x="3668" y="275"/>
                  </a:cubicBezTo>
                  <a:cubicBezTo>
                    <a:pt x="3724" y="275"/>
                    <a:pt x="3724" y="275"/>
                    <a:pt x="3724" y="275"/>
                  </a:cubicBezTo>
                  <a:cubicBezTo>
                    <a:pt x="3724" y="53"/>
                    <a:pt x="3724" y="53"/>
                    <a:pt x="3724" y="53"/>
                  </a:cubicBezTo>
                  <a:lnTo>
                    <a:pt x="3799" y="53"/>
                  </a:lnTo>
                  <a:close/>
                  <a:moveTo>
                    <a:pt x="3540" y="275"/>
                  </a:moveTo>
                  <a:cubicBezTo>
                    <a:pt x="3540" y="5"/>
                    <a:pt x="3540" y="5"/>
                    <a:pt x="3540" y="5"/>
                  </a:cubicBezTo>
                  <a:cubicBezTo>
                    <a:pt x="3485" y="5"/>
                    <a:pt x="3485" y="5"/>
                    <a:pt x="3485" y="5"/>
                  </a:cubicBezTo>
                  <a:cubicBezTo>
                    <a:pt x="3486" y="124"/>
                    <a:pt x="3486" y="124"/>
                    <a:pt x="3486" y="124"/>
                  </a:cubicBezTo>
                  <a:cubicBezTo>
                    <a:pt x="3486" y="159"/>
                    <a:pt x="3486" y="185"/>
                    <a:pt x="3487" y="202"/>
                  </a:cubicBezTo>
                  <a:cubicBezTo>
                    <a:pt x="3487" y="202"/>
                    <a:pt x="3487" y="202"/>
                    <a:pt x="3487" y="202"/>
                  </a:cubicBezTo>
                  <a:cubicBezTo>
                    <a:pt x="3478" y="183"/>
                    <a:pt x="3468" y="166"/>
                    <a:pt x="3457" y="149"/>
                  </a:cubicBezTo>
                  <a:cubicBezTo>
                    <a:pt x="3366" y="5"/>
                    <a:pt x="3366" y="5"/>
                    <a:pt x="3366" y="5"/>
                  </a:cubicBezTo>
                  <a:cubicBezTo>
                    <a:pt x="3291" y="5"/>
                    <a:pt x="3291" y="5"/>
                    <a:pt x="3291" y="5"/>
                  </a:cubicBezTo>
                  <a:cubicBezTo>
                    <a:pt x="3291" y="275"/>
                    <a:pt x="3291" y="275"/>
                    <a:pt x="3291" y="275"/>
                  </a:cubicBezTo>
                  <a:cubicBezTo>
                    <a:pt x="3346" y="275"/>
                    <a:pt x="3346" y="275"/>
                    <a:pt x="3346" y="275"/>
                  </a:cubicBezTo>
                  <a:cubicBezTo>
                    <a:pt x="3345" y="134"/>
                    <a:pt x="3345" y="134"/>
                    <a:pt x="3345" y="134"/>
                  </a:cubicBezTo>
                  <a:cubicBezTo>
                    <a:pt x="3345" y="109"/>
                    <a:pt x="3345" y="92"/>
                    <a:pt x="3344" y="77"/>
                  </a:cubicBezTo>
                  <a:cubicBezTo>
                    <a:pt x="3344" y="77"/>
                    <a:pt x="3344" y="77"/>
                    <a:pt x="3344" y="77"/>
                  </a:cubicBezTo>
                  <a:cubicBezTo>
                    <a:pt x="3352" y="93"/>
                    <a:pt x="3361" y="112"/>
                    <a:pt x="3372" y="129"/>
                  </a:cubicBezTo>
                  <a:cubicBezTo>
                    <a:pt x="3465" y="275"/>
                    <a:pt x="3465" y="275"/>
                    <a:pt x="3465" y="275"/>
                  </a:cubicBezTo>
                  <a:lnTo>
                    <a:pt x="3540" y="275"/>
                  </a:lnTo>
                  <a:close/>
                  <a:moveTo>
                    <a:pt x="3198" y="275"/>
                  </a:moveTo>
                  <a:cubicBezTo>
                    <a:pt x="3198" y="5"/>
                    <a:pt x="3198" y="5"/>
                    <a:pt x="3198" y="5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41" y="275"/>
                    <a:pt x="3141" y="275"/>
                    <a:pt x="3141" y="275"/>
                  </a:cubicBezTo>
                  <a:lnTo>
                    <a:pt x="3198" y="275"/>
                  </a:lnTo>
                  <a:close/>
                  <a:moveTo>
                    <a:pt x="2956" y="189"/>
                  </a:moveTo>
                  <a:cubicBezTo>
                    <a:pt x="2956" y="105"/>
                    <a:pt x="2835" y="125"/>
                    <a:pt x="2835" y="79"/>
                  </a:cubicBezTo>
                  <a:cubicBezTo>
                    <a:pt x="2835" y="58"/>
                    <a:pt x="2850" y="45"/>
                    <a:pt x="2885" y="45"/>
                  </a:cubicBezTo>
                  <a:cubicBezTo>
                    <a:pt x="2900" y="45"/>
                    <a:pt x="2922" y="48"/>
                    <a:pt x="2936" y="53"/>
                  </a:cubicBezTo>
                  <a:cubicBezTo>
                    <a:pt x="2938" y="5"/>
                    <a:pt x="2938" y="5"/>
                    <a:pt x="2938" y="5"/>
                  </a:cubicBezTo>
                  <a:cubicBezTo>
                    <a:pt x="2923" y="2"/>
                    <a:pt x="2902" y="0"/>
                    <a:pt x="2887" y="0"/>
                  </a:cubicBezTo>
                  <a:cubicBezTo>
                    <a:pt x="2815" y="0"/>
                    <a:pt x="2776" y="34"/>
                    <a:pt x="2776" y="85"/>
                  </a:cubicBezTo>
                  <a:cubicBezTo>
                    <a:pt x="2776" y="173"/>
                    <a:pt x="2895" y="148"/>
                    <a:pt x="2895" y="196"/>
                  </a:cubicBezTo>
                  <a:cubicBezTo>
                    <a:pt x="2895" y="222"/>
                    <a:pt x="2871" y="234"/>
                    <a:pt x="2845" y="234"/>
                  </a:cubicBezTo>
                  <a:cubicBezTo>
                    <a:pt x="2822" y="234"/>
                    <a:pt x="2801" y="229"/>
                    <a:pt x="2785" y="223"/>
                  </a:cubicBezTo>
                  <a:cubicBezTo>
                    <a:pt x="2783" y="274"/>
                    <a:pt x="2783" y="274"/>
                    <a:pt x="2783" y="274"/>
                  </a:cubicBezTo>
                  <a:cubicBezTo>
                    <a:pt x="2798" y="277"/>
                    <a:pt x="2820" y="280"/>
                    <a:pt x="2839" y="280"/>
                  </a:cubicBezTo>
                  <a:cubicBezTo>
                    <a:pt x="2908" y="280"/>
                    <a:pt x="2956" y="245"/>
                    <a:pt x="2956" y="189"/>
                  </a:cubicBezTo>
                  <a:close/>
                  <a:moveTo>
                    <a:pt x="2670" y="139"/>
                  </a:moveTo>
                  <a:cubicBezTo>
                    <a:pt x="2670" y="200"/>
                    <a:pt x="2631" y="230"/>
                    <a:pt x="2575" y="230"/>
                  </a:cubicBezTo>
                  <a:cubicBezTo>
                    <a:pt x="2563" y="230"/>
                    <a:pt x="2549" y="229"/>
                    <a:pt x="2541" y="228"/>
                  </a:cubicBezTo>
                  <a:cubicBezTo>
                    <a:pt x="2541" y="50"/>
                    <a:pt x="2541" y="50"/>
                    <a:pt x="2541" y="50"/>
                  </a:cubicBezTo>
                  <a:cubicBezTo>
                    <a:pt x="2552" y="50"/>
                    <a:pt x="2566" y="49"/>
                    <a:pt x="2577" y="49"/>
                  </a:cubicBezTo>
                  <a:cubicBezTo>
                    <a:pt x="2639" y="49"/>
                    <a:pt x="2670" y="79"/>
                    <a:pt x="2670" y="139"/>
                  </a:cubicBezTo>
                  <a:close/>
                  <a:moveTo>
                    <a:pt x="2730" y="136"/>
                  </a:moveTo>
                  <a:cubicBezTo>
                    <a:pt x="2730" y="42"/>
                    <a:pt x="2672" y="4"/>
                    <a:pt x="2584" y="4"/>
                  </a:cubicBezTo>
                  <a:cubicBezTo>
                    <a:pt x="2552" y="4"/>
                    <a:pt x="2509" y="5"/>
                    <a:pt x="2485" y="5"/>
                  </a:cubicBezTo>
                  <a:cubicBezTo>
                    <a:pt x="2485" y="275"/>
                    <a:pt x="2485" y="275"/>
                    <a:pt x="2485" y="275"/>
                  </a:cubicBezTo>
                  <a:cubicBezTo>
                    <a:pt x="2509" y="276"/>
                    <a:pt x="2535" y="277"/>
                    <a:pt x="2569" y="277"/>
                  </a:cubicBezTo>
                  <a:cubicBezTo>
                    <a:pt x="2661" y="277"/>
                    <a:pt x="2730" y="233"/>
                    <a:pt x="2730" y="136"/>
                  </a:cubicBezTo>
                  <a:close/>
                  <a:moveTo>
                    <a:pt x="2392" y="275"/>
                  </a:moveTo>
                  <a:cubicBezTo>
                    <a:pt x="2392" y="5"/>
                    <a:pt x="2392" y="5"/>
                    <a:pt x="2392" y="5"/>
                  </a:cubicBezTo>
                  <a:cubicBezTo>
                    <a:pt x="2337" y="5"/>
                    <a:pt x="2337" y="5"/>
                    <a:pt x="2337" y="5"/>
                  </a:cubicBezTo>
                  <a:cubicBezTo>
                    <a:pt x="2338" y="124"/>
                    <a:pt x="2338" y="124"/>
                    <a:pt x="2338" y="124"/>
                  </a:cubicBezTo>
                  <a:cubicBezTo>
                    <a:pt x="2338" y="159"/>
                    <a:pt x="2338" y="185"/>
                    <a:pt x="2339" y="202"/>
                  </a:cubicBezTo>
                  <a:cubicBezTo>
                    <a:pt x="2339" y="202"/>
                    <a:pt x="2339" y="202"/>
                    <a:pt x="2339" y="202"/>
                  </a:cubicBezTo>
                  <a:cubicBezTo>
                    <a:pt x="2330" y="183"/>
                    <a:pt x="2319" y="166"/>
                    <a:pt x="2309" y="149"/>
                  </a:cubicBezTo>
                  <a:cubicBezTo>
                    <a:pt x="2218" y="5"/>
                    <a:pt x="2218" y="5"/>
                    <a:pt x="2218" y="5"/>
                  </a:cubicBezTo>
                  <a:cubicBezTo>
                    <a:pt x="2143" y="5"/>
                    <a:pt x="2143" y="5"/>
                    <a:pt x="2143" y="5"/>
                  </a:cubicBezTo>
                  <a:cubicBezTo>
                    <a:pt x="2143" y="275"/>
                    <a:pt x="2143" y="275"/>
                    <a:pt x="2143" y="275"/>
                  </a:cubicBezTo>
                  <a:cubicBezTo>
                    <a:pt x="2198" y="275"/>
                    <a:pt x="2198" y="275"/>
                    <a:pt x="2198" y="275"/>
                  </a:cubicBezTo>
                  <a:cubicBezTo>
                    <a:pt x="2197" y="134"/>
                    <a:pt x="2197" y="134"/>
                    <a:pt x="2197" y="134"/>
                  </a:cubicBezTo>
                  <a:cubicBezTo>
                    <a:pt x="2197" y="109"/>
                    <a:pt x="2197" y="92"/>
                    <a:pt x="2196" y="77"/>
                  </a:cubicBezTo>
                  <a:cubicBezTo>
                    <a:pt x="2196" y="77"/>
                    <a:pt x="2196" y="77"/>
                    <a:pt x="2196" y="77"/>
                  </a:cubicBezTo>
                  <a:cubicBezTo>
                    <a:pt x="2203" y="93"/>
                    <a:pt x="2213" y="112"/>
                    <a:pt x="2224" y="129"/>
                  </a:cubicBezTo>
                  <a:cubicBezTo>
                    <a:pt x="2317" y="275"/>
                    <a:pt x="2317" y="275"/>
                    <a:pt x="2317" y="275"/>
                  </a:cubicBezTo>
                  <a:lnTo>
                    <a:pt x="2392" y="275"/>
                  </a:lnTo>
                  <a:close/>
                  <a:moveTo>
                    <a:pt x="1992" y="182"/>
                  </a:moveTo>
                  <a:cubicBezTo>
                    <a:pt x="1907" y="182"/>
                    <a:pt x="1907" y="182"/>
                    <a:pt x="1907" y="182"/>
                  </a:cubicBezTo>
                  <a:cubicBezTo>
                    <a:pt x="1936" y="106"/>
                    <a:pt x="1936" y="106"/>
                    <a:pt x="1936" y="106"/>
                  </a:cubicBezTo>
                  <a:cubicBezTo>
                    <a:pt x="1941" y="92"/>
                    <a:pt x="1947" y="77"/>
                    <a:pt x="1950" y="64"/>
                  </a:cubicBezTo>
                  <a:cubicBezTo>
                    <a:pt x="1950" y="64"/>
                    <a:pt x="1950" y="64"/>
                    <a:pt x="1950" y="64"/>
                  </a:cubicBezTo>
                  <a:cubicBezTo>
                    <a:pt x="1954" y="76"/>
                    <a:pt x="1959" y="92"/>
                    <a:pt x="1964" y="106"/>
                  </a:cubicBezTo>
                  <a:lnTo>
                    <a:pt x="1992" y="182"/>
                  </a:lnTo>
                  <a:close/>
                  <a:moveTo>
                    <a:pt x="2088" y="275"/>
                  </a:moveTo>
                  <a:cubicBezTo>
                    <a:pt x="1986" y="5"/>
                    <a:pt x="1986" y="5"/>
                    <a:pt x="1986" y="5"/>
                  </a:cubicBezTo>
                  <a:cubicBezTo>
                    <a:pt x="1920" y="5"/>
                    <a:pt x="1920" y="5"/>
                    <a:pt x="1920" y="5"/>
                  </a:cubicBezTo>
                  <a:cubicBezTo>
                    <a:pt x="1818" y="275"/>
                    <a:pt x="1818" y="275"/>
                    <a:pt x="1818" y="275"/>
                  </a:cubicBezTo>
                  <a:cubicBezTo>
                    <a:pt x="1874" y="275"/>
                    <a:pt x="1874" y="275"/>
                    <a:pt x="1874" y="275"/>
                  </a:cubicBezTo>
                  <a:cubicBezTo>
                    <a:pt x="1894" y="223"/>
                    <a:pt x="1894" y="223"/>
                    <a:pt x="1894" y="223"/>
                  </a:cubicBezTo>
                  <a:cubicBezTo>
                    <a:pt x="2006" y="223"/>
                    <a:pt x="2006" y="223"/>
                    <a:pt x="2006" y="223"/>
                  </a:cubicBezTo>
                  <a:cubicBezTo>
                    <a:pt x="2026" y="275"/>
                    <a:pt x="2026" y="275"/>
                    <a:pt x="2026" y="275"/>
                  </a:cubicBezTo>
                  <a:lnTo>
                    <a:pt x="2088" y="275"/>
                  </a:lnTo>
                  <a:close/>
                  <a:moveTo>
                    <a:pt x="1796" y="275"/>
                  </a:moveTo>
                  <a:cubicBezTo>
                    <a:pt x="1796" y="226"/>
                    <a:pt x="1796" y="226"/>
                    <a:pt x="1796" y="226"/>
                  </a:cubicBezTo>
                  <a:cubicBezTo>
                    <a:pt x="1703" y="226"/>
                    <a:pt x="1703" y="226"/>
                    <a:pt x="1703" y="226"/>
                  </a:cubicBezTo>
                  <a:cubicBezTo>
                    <a:pt x="1703" y="5"/>
                    <a:pt x="1703" y="5"/>
                    <a:pt x="1703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275"/>
                    <a:pt x="1646" y="275"/>
                    <a:pt x="1646" y="275"/>
                  </a:cubicBezTo>
                  <a:lnTo>
                    <a:pt x="1796" y="275"/>
                  </a:lnTo>
                  <a:close/>
                  <a:moveTo>
                    <a:pt x="1509" y="84"/>
                  </a:moveTo>
                  <a:cubicBezTo>
                    <a:pt x="1509" y="109"/>
                    <a:pt x="1490" y="127"/>
                    <a:pt x="1460" y="127"/>
                  </a:cubicBezTo>
                  <a:cubicBezTo>
                    <a:pt x="1451" y="127"/>
                    <a:pt x="1442" y="126"/>
                    <a:pt x="1434" y="125"/>
                  </a:cubicBezTo>
                  <a:cubicBezTo>
                    <a:pt x="1434" y="47"/>
                    <a:pt x="1434" y="47"/>
                    <a:pt x="1434" y="47"/>
                  </a:cubicBezTo>
                  <a:cubicBezTo>
                    <a:pt x="1442" y="46"/>
                    <a:pt x="1449" y="46"/>
                    <a:pt x="1458" y="46"/>
                  </a:cubicBezTo>
                  <a:cubicBezTo>
                    <a:pt x="1490" y="46"/>
                    <a:pt x="1509" y="59"/>
                    <a:pt x="1509" y="84"/>
                  </a:cubicBezTo>
                  <a:close/>
                  <a:moveTo>
                    <a:pt x="1584" y="275"/>
                  </a:moveTo>
                  <a:cubicBezTo>
                    <a:pt x="1516" y="185"/>
                    <a:pt x="1516" y="185"/>
                    <a:pt x="1516" y="185"/>
                  </a:cubicBezTo>
                  <a:cubicBezTo>
                    <a:pt x="1508" y="173"/>
                    <a:pt x="1501" y="163"/>
                    <a:pt x="1495" y="156"/>
                  </a:cubicBezTo>
                  <a:cubicBezTo>
                    <a:pt x="1538" y="149"/>
                    <a:pt x="1569" y="122"/>
                    <a:pt x="1569" y="78"/>
                  </a:cubicBezTo>
                  <a:cubicBezTo>
                    <a:pt x="1569" y="28"/>
                    <a:pt x="1531" y="3"/>
                    <a:pt x="1467" y="3"/>
                  </a:cubicBezTo>
                  <a:cubicBezTo>
                    <a:pt x="1433" y="3"/>
                    <a:pt x="1398" y="4"/>
                    <a:pt x="1378" y="5"/>
                  </a:cubicBezTo>
                  <a:cubicBezTo>
                    <a:pt x="1378" y="275"/>
                    <a:pt x="1378" y="275"/>
                    <a:pt x="1378" y="275"/>
                  </a:cubicBezTo>
                  <a:cubicBezTo>
                    <a:pt x="1434" y="275"/>
                    <a:pt x="1434" y="275"/>
                    <a:pt x="1434" y="275"/>
                  </a:cubicBezTo>
                  <a:cubicBezTo>
                    <a:pt x="1434" y="164"/>
                    <a:pt x="1434" y="164"/>
                    <a:pt x="1434" y="164"/>
                  </a:cubicBezTo>
                  <a:cubicBezTo>
                    <a:pt x="1437" y="164"/>
                    <a:pt x="1437" y="164"/>
                    <a:pt x="1437" y="164"/>
                  </a:cubicBezTo>
                  <a:cubicBezTo>
                    <a:pt x="1514" y="275"/>
                    <a:pt x="1514" y="275"/>
                    <a:pt x="1514" y="275"/>
                  </a:cubicBezTo>
                  <a:lnTo>
                    <a:pt x="1584" y="275"/>
                  </a:lnTo>
                  <a:close/>
                  <a:moveTo>
                    <a:pt x="1298" y="275"/>
                  </a:moveTo>
                  <a:cubicBezTo>
                    <a:pt x="1298" y="231"/>
                    <a:pt x="1298" y="231"/>
                    <a:pt x="1298" y="231"/>
                  </a:cubicBezTo>
                  <a:cubicBezTo>
                    <a:pt x="1195" y="231"/>
                    <a:pt x="1195" y="231"/>
                    <a:pt x="1195" y="231"/>
                  </a:cubicBezTo>
                  <a:cubicBezTo>
                    <a:pt x="1195" y="158"/>
                    <a:pt x="1195" y="158"/>
                    <a:pt x="1195" y="158"/>
                  </a:cubicBezTo>
                  <a:cubicBezTo>
                    <a:pt x="1293" y="158"/>
                    <a:pt x="1293" y="158"/>
                    <a:pt x="1293" y="158"/>
                  </a:cubicBezTo>
                  <a:cubicBezTo>
                    <a:pt x="1293" y="115"/>
                    <a:pt x="1293" y="115"/>
                    <a:pt x="1293" y="115"/>
                  </a:cubicBezTo>
                  <a:cubicBezTo>
                    <a:pt x="1195" y="115"/>
                    <a:pt x="1195" y="115"/>
                    <a:pt x="1195" y="115"/>
                  </a:cubicBezTo>
                  <a:cubicBezTo>
                    <a:pt x="1195" y="49"/>
                    <a:pt x="1195" y="49"/>
                    <a:pt x="1195" y="49"/>
                  </a:cubicBezTo>
                  <a:cubicBezTo>
                    <a:pt x="1298" y="49"/>
                    <a:pt x="1298" y="49"/>
                    <a:pt x="1298" y="49"/>
                  </a:cubicBezTo>
                  <a:cubicBezTo>
                    <a:pt x="1298" y="5"/>
                    <a:pt x="1298" y="5"/>
                    <a:pt x="1298" y="5"/>
                  </a:cubicBezTo>
                  <a:cubicBezTo>
                    <a:pt x="1139" y="5"/>
                    <a:pt x="1139" y="5"/>
                    <a:pt x="1139" y="5"/>
                  </a:cubicBezTo>
                  <a:cubicBezTo>
                    <a:pt x="1139" y="275"/>
                    <a:pt x="1139" y="275"/>
                    <a:pt x="1139" y="275"/>
                  </a:cubicBezTo>
                  <a:lnTo>
                    <a:pt x="1298" y="275"/>
                  </a:lnTo>
                  <a:close/>
                  <a:moveTo>
                    <a:pt x="1045" y="275"/>
                  </a:moveTo>
                  <a:cubicBezTo>
                    <a:pt x="1045" y="5"/>
                    <a:pt x="1045" y="5"/>
                    <a:pt x="1045" y="5"/>
                  </a:cubicBezTo>
                  <a:cubicBezTo>
                    <a:pt x="989" y="5"/>
                    <a:pt x="989" y="5"/>
                    <a:pt x="989" y="5"/>
                  </a:cubicBezTo>
                  <a:cubicBezTo>
                    <a:pt x="989" y="112"/>
                    <a:pt x="989" y="112"/>
                    <a:pt x="989" y="112"/>
                  </a:cubicBezTo>
                  <a:cubicBezTo>
                    <a:pt x="862" y="112"/>
                    <a:pt x="862" y="112"/>
                    <a:pt x="862" y="112"/>
                  </a:cubicBezTo>
                  <a:cubicBezTo>
                    <a:pt x="862" y="5"/>
                    <a:pt x="862" y="5"/>
                    <a:pt x="862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6" y="275"/>
                    <a:pt x="806" y="275"/>
                    <a:pt x="806" y="275"/>
                  </a:cubicBezTo>
                  <a:cubicBezTo>
                    <a:pt x="862" y="275"/>
                    <a:pt x="862" y="275"/>
                    <a:pt x="862" y="275"/>
                  </a:cubicBezTo>
                  <a:cubicBezTo>
                    <a:pt x="862" y="161"/>
                    <a:pt x="862" y="161"/>
                    <a:pt x="862" y="161"/>
                  </a:cubicBezTo>
                  <a:cubicBezTo>
                    <a:pt x="989" y="161"/>
                    <a:pt x="989" y="161"/>
                    <a:pt x="989" y="161"/>
                  </a:cubicBezTo>
                  <a:cubicBezTo>
                    <a:pt x="989" y="275"/>
                    <a:pt x="989" y="275"/>
                    <a:pt x="989" y="275"/>
                  </a:cubicBezTo>
                  <a:lnTo>
                    <a:pt x="1045" y="275"/>
                  </a:lnTo>
                  <a:close/>
                  <a:moveTo>
                    <a:pt x="751" y="53"/>
                  </a:moveTo>
                  <a:cubicBezTo>
                    <a:pt x="751" y="5"/>
                    <a:pt x="751" y="5"/>
                    <a:pt x="751" y="5"/>
                  </a:cubicBezTo>
                  <a:cubicBezTo>
                    <a:pt x="545" y="5"/>
                    <a:pt x="545" y="5"/>
                    <a:pt x="545" y="5"/>
                  </a:cubicBezTo>
                  <a:cubicBezTo>
                    <a:pt x="545" y="53"/>
                    <a:pt x="545" y="53"/>
                    <a:pt x="545" y="53"/>
                  </a:cubicBezTo>
                  <a:cubicBezTo>
                    <a:pt x="619" y="53"/>
                    <a:pt x="619" y="53"/>
                    <a:pt x="619" y="53"/>
                  </a:cubicBezTo>
                  <a:cubicBezTo>
                    <a:pt x="619" y="275"/>
                    <a:pt x="619" y="275"/>
                    <a:pt x="619" y="275"/>
                  </a:cubicBezTo>
                  <a:cubicBezTo>
                    <a:pt x="676" y="275"/>
                    <a:pt x="676" y="275"/>
                    <a:pt x="676" y="275"/>
                  </a:cubicBezTo>
                  <a:cubicBezTo>
                    <a:pt x="676" y="53"/>
                    <a:pt x="676" y="53"/>
                    <a:pt x="676" y="53"/>
                  </a:cubicBezTo>
                  <a:lnTo>
                    <a:pt x="751" y="53"/>
                  </a:lnTo>
                  <a:close/>
                  <a:moveTo>
                    <a:pt x="501" y="275"/>
                  </a:moveTo>
                  <a:cubicBezTo>
                    <a:pt x="501" y="231"/>
                    <a:pt x="501" y="231"/>
                    <a:pt x="501" y="231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8" y="158"/>
                    <a:pt x="398" y="158"/>
                    <a:pt x="398" y="158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398" y="115"/>
                    <a:pt x="398" y="115"/>
                    <a:pt x="398" y="115"/>
                  </a:cubicBezTo>
                  <a:cubicBezTo>
                    <a:pt x="398" y="49"/>
                    <a:pt x="398" y="49"/>
                    <a:pt x="398" y="49"/>
                  </a:cubicBezTo>
                  <a:cubicBezTo>
                    <a:pt x="501" y="49"/>
                    <a:pt x="501" y="49"/>
                    <a:pt x="501" y="49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75"/>
                    <a:pt x="342" y="275"/>
                    <a:pt x="342" y="275"/>
                  </a:cubicBezTo>
                  <a:lnTo>
                    <a:pt x="501" y="275"/>
                  </a:lnTo>
                  <a:close/>
                  <a:moveTo>
                    <a:pt x="248" y="275"/>
                  </a:moveTo>
                  <a:cubicBezTo>
                    <a:pt x="248" y="5"/>
                    <a:pt x="248" y="5"/>
                    <a:pt x="248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94" y="159"/>
                    <a:pt x="195" y="185"/>
                    <a:pt x="196" y="202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86" y="183"/>
                    <a:pt x="176" y="166"/>
                    <a:pt x="166" y="14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54" y="275"/>
                    <a:pt x="54" y="275"/>
                    <a:pt x="54" y="27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09"/>
                    <a:pt x="53" y="92"/>
                    <a:pt x="52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0" y="93"/>
                    <a:pt x="70" y="112"/>
                    <a:pt x="80" y="129"/>
                  </a:cubicBezTo>
                  <a:cubicBezTo>
                    <a:pt x="173" y="275"/>
                    <a:pt x="173" y="275"/>
                    <a:pt x="173" y="275"/>
                  </a:cubicBezTo>
                  <a:lnTo>
                    <a:pt x="248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756000" y="890588"/>
            <a:ext cx="8028000" cy="12960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5000" b="0" i="0" cap="none" baseline="0"/>
            </a:lvl1pPr>
          </a:lstStyle>
          <a:p>
            <a:r>
              <a:rPr lang="en-GB" noProof="1" smtClean="0"/>
              <a:t>closing (e.g. thank you)</a:t>
            </a:r>
            <a:endParaRPr lang="en-GB" noProof="1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5688" y="2446514"/>
            <a:ext cx="8028000" cy="234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 i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 smtClean="0"/>
              <a:t>Author (followed by email address in 18 pt regular)</a:t>
            </a:r>
            <a:endParaRPr lang="en-GB" noProof="1"/>
          </a:p>
        </p:txBody>
      </p:sp>
      <p:sp>
        <p:nvSpPr>
          <p:cNvPr id="52" name="Tekstvak 51"/>
          <p:cNvSpPr txBox="1"/>
          <p:nvPr userDrawn="1"/>
        </p:nvSpPr>
        <p:spPr>
          <a:xfrm>
            <a:off x="738000" y="5174376"/>
            <a:ext cx="823595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kern="1200" baseline="0" noProof="1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NIDI is an institute of the Royal Netherlands Academy of Arts and Sciences KNAW</a:t>
            </a:r>
          </a:p>
          <a:p>
            <a:endParaRPr lang="en-GB" sz="1400" kern="1200" baseline="0" noProof="1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en-GB" sz="2400" b="1" kern="120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www.nidi.nl</a:t>
            </a:r>
            <a:endParaRPr lang="en-GB" sz="2400" b="1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024" y="251946"/>
            <a:ext cx="8244000" cy="64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1" smtClean="0"/>
              <a:t>title</a:t>
            </a:r>
            <a:endParaRPr lang="en-GB" noProof="1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15220"/>
            <a:ext cx="8244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 smtClean="0"/>
              <a:t>Klik om de modelstijlen te bewerken</a:t>
            </a:r>
          </a:p>
          <a:p>
            <a:pPr lvl="1"/>
            <a:r>
              <a:rPr lang="en-GB" noProof="1" smtClean="0"/>
              <a:t>Tweede niveau</a:t>
            </a:r>
          </a:p>
          <a:p>
            <a:pPr lvl="2"/>
            <a:r>
              <a:rPr lang="en-GB" noProof="1" smtClean="0"/>
              <a:t>Derde niveau</a:t>
            </a:r>
          </a:p>
          <a:p>
            <a:pPr lvl="3"/>
            <a:r>
              <a:rPr lang="en-GB" noProof="1" smtClean="0"/>
              <a:t>Vierde niveau</a:t>
            </a:r>
          </a:p>
          <a:p>
            <a:pPr lvl="4"/>
            <a:r>
              <a:rPr lang="en-GB" noProof="1" smtClean="0"/>
              <a:t>Vijfde niveau</a:t>
            </a:r>
          </a:p>
          <a:p>
            <a:pPr lvl="5"/>
            <a:r>
              <a:rPr lang="en-GB" noProof="1" smtClean="0"/>
              <a:t>Zesde niveau</a:t>
            </a:r>
          </a:p>
          <a:p>
            <a:pPr lvl="6"/>
            <a:r>
              <a:rPr lang="en-GB" noProof="1" smtClean="0"/>
              <a:t>Zevende niveau</a:t>
            </a:r>
          </a:p>
          <a:p>
            <a:pPr lvl="7"/>
            <a:r>
              <a:rPr lang="en-GB" noProof="1" smtClean="0"/>
              <a:t>Achtste niveau</a:t>
            </a:r>
          </a:p>
          <a:p>
            <a:pPr lvl="8"/>
            <a:r>
              <a:rPr lang="en-GB" noProof="1" smtClean="0"/>
              <a:t>Negende niveau</a:t>
            </a:r>
            <a:endParaRPr lang="en-GB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2" r:id="rId4"/>
    <p:sldLayoutId id="2147483667" r:id="rId5"/>
    <p:sldLayoutId id="2147483654" r:id="rId6"/>
    <p:sldLayoutId id="2147483668" r:id="rId7"/>
    <p:sldLayoutId id="2147483655" r:id="rId8"/>
    <p:sldLayoutId id="214748366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100" b="0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630000" algn="l" defTabSz="914400" rtl="0" eaLnBrk="1" latinLnBrk="0" hangingPunct="1">
        <a:lnSpc>
          <a:spcPct val="130000"/>
        </a:lnSpc>
        <a:spcBef>
          <a:spcPts val="0"/>
        </a:spcBef>
        <a:buSzPct val="110000"/>
        <a:buFontTx/>
        <a:buBlip>
          <a:blip r:embed="rId11"/>
        </a:buBlip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69875" algn="l" defTabSz="914400" rtl="0" eaLnBrk="1" latinLnBrk="0" hangingPunct="1">
        <a:lnSpc>
          <a:spcPct val="130000"/>
        </a:lnSpc>
        <a:spcBef>
          <a:spcPts val="0"/>
        </a:spcBef>
        <a:buSzPct val="110000"/>
        <a:buFont typeface="Lucida Sans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79388" algn="l" defTabSz="914400" rtl="0" eaLnBrk="1" latinLnBrk="0" hangingPunct="1">
        <a:lnSpc>
          <a:spcPct val="130000"/>
        </a:lnSpc>
        <a:spcBef>
          <a:spcPts val="0"/>
        </a:spcBef>
        <a:buSzPct val="110000"/>
        <a:buFont typeface="Lucida Sans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278000" indent="-180000" algn="l" defTabSz="914400" rtl="0" eaLnBrk="1" latinLnBrk="0" hangingPunct="1">
        <a:lnSpc>
          <a:spcPct val="130000"/>
        </a:lnSpc>
        <a:spcBef>
          <a:spcPts val="0"/>
        </a:spcBef>
        <a:buSzPct val="110000"/>
        <a:buFont typeface="Lucida Sans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458000" indent="-270000" algn="l" defTabSz="914400" rtl="0" eaLnBrk="1" latinLnBrk="0" hangingPunct="1">
        <a:lnSpc>
          <a:spcPct val="130000"/>
        </a:lnSpc>
        <a:spcBef>
          <a:spcPts val="0"/>
        </a:spcBef>
        <a:buSzPct val="110000"/>
        <a:buFont typeface="Lucida Sans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638000" indent="-180000" algn="l" defTabSz="914400" rtl="0" eaLnBrk="1" latinLnBrk="0" hangingPunct="1">
        <a:lnSpc>
          <a:spcPct val="130000"/>
        </a:lnSpc>
        <a:spcBef>
          <a:spcPts val="0"/>
        </a:spcBef>
        <a:buSzPct val="110000"/>
        <a:buFont typeface="Lucida Sans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818000" indent="-180000" algn="l" defTabSz="914400" rtl="0" eaLnBrk="1" latinLnBrk="0" hangingPunct="1">
        <a:lnSpc>
          <a:spcPct val="130000"/>
        </a:lnSpc>
        <a:spcBef>
          <a:spcPts val="0"/>
        </a:spcBef>
        <a:buSzPct val="110000"/>
        <a:buFont typeface="Lucida Sans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b="1" dirty="0" smtClean="0">
                <a:latin typeface="Arial" charset="0"/>
                <a:cs typeface="Arial" charset="0"/>
              </a:rPr>
              <a:t>Eenzaamheid:</a:t>
            </a:r>
            <a:br>
              <a:rPr lang="nl-NL" sz="3200" b="1" dirty="0" smtClean="0">
                <a:latin typeface="Arial" charset="0"/>
                <a:cs typeface="Arial" charset="0"/>
              </a:rPr>
            </a:br>
            <a:r>
              <a:rPr lang="nl-NL" sz="3200" b="1" dirty="0">
                <a:latin typeface="Arial" charset="0"/>
                <a:cs typeface="Arial" charset="0"/>
              </a:rPr>
              <a:t>v</a:t>
            </a:r>
            <a:r>
              <a:rPr lang="nl-NL" sz="3200" b="1" dirty="0" smtClean="0">
                <a:latin typeface="Arial" charset="0"/>
                <a:cs typeface="Arial" charset="0"/>
              </a:rPr>
              <a:t>an probleemanalyse naar aanpak</a:t>
            </a:r>
            <a:endParaRPr lang="nl-NL" sz="3200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0"/>
          </p:nvPr>
        </p:nvSpPr>
        <p:spPr>
          <a:xfrm>
            <a:off x="539552" y="5085184"/>
            <a:ext cx="7020000" cy="936103"/>
          </a:xfrm>
        </p:spPr>
        <p:txBody>
          <a:bodyPr/>
          <a:lstStyle/>
          <a:p>
            <a:pPr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Tineke </a:t>
            </a:r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Fokkema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, NIDI-KNAW, Rijksuniversiteit Groningen; Erasmus Universiteit Rotterdam</a:t>
            </a:r>
          </a:p>
          <a:p>
            <a:pPr>
              <a:defRPr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Tijdelijke aanduiding voor tekst 26"/>
          <p:cNvSpPr>
            <a:spLocks noGrp="1"/>
          </p:cNvSpPr>
          <p:nvPr>
            <p:ph type="body" sz="quarter" idx="11"/>
          </p:nvPr>
        </p:nvSpPr>
        <p:spPr>
          <a:xfrm>
            <a:off x="539552" y="6237312"/>
            <a:ext cx="7776416" cy="432048"/>
          </a:xfrm>
        </p:spPr>
        <p:txBody>
          <a:bodyPr/>
          <a:lstStyle/>
          <a:p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Samen Ouder, 7 juni 2017,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Driebergen</a:t>
            </a: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  <a:p>
            <a:r>
              <a:rPr lang="en-US" sz="1400" dirty="0"/>
              <a:t> </a:t>
            </a:r>
            <a:r>
              <a:rPr lang="en-US" sz="1400" b="1" dirty="0" smtClean="0"/>
              <a:t>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Risicofactoren van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Persoonlijkheidskenmerken: gebrek aan sociale vaardigheden en probleemoplossend vermogen, sociale angst, verlegenheid, introversie, negatief zelfbeeld, weinig zelfvertrouwen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Beëindiging partnerrelatie door (echt)scheiding of overlijden partner (vooral emotionele eenzaamheid!), partnerrelatie van minder goede kwaliteit</a:t>
            </a: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moeilijke situaties zoals werkloosheid, armoede, ziekte (echtgenoot)</a:t>
            </a:r>
            <a:endParaRPr lang="nl-NL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Risicofactoren van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Persoonlijkheidskenmerken: gebrek aan sociale vaardigheden en probleemoplossend vermogen, sociale angst, verlegenheid, introversie, negatief zelfbeeld, weinig zelfvertrouwen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chemeClr val="accent6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Beëindiging partnerrelatie door (echt)scheiding of overlijden partner (vooral emotionele eenzaamheid!), partnerrelatie van minder goede kwaliteit</a:t>
            </a: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chemeClr val="accent6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moeilijke situaties zoals werkloosheid, armoede, ziekte (echtgenoot)</a:t>
            </a:r>
            <a:endParaRPr lang="nl-NL" sz="200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hoge of onrealistische verwachtingen ten aanzien van sociale relaties (“een mens hoort getrouwd te zijn”; “kinderen moeten elke zondag hun ouders bezoeken”; “een vriend moet er altijd voor je zijn”)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Contextuele factoren: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sociaal-ruimtelijke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kenmerken,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culturele normen en waarden, welvaartsstaat 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Risicogroepen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14203"/>
            <a:ext cx="8244000" cy="456501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Alleroudsten (75-plussers)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Alleenstaanden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Ouderen met een lage SES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Chronisch zieken (</a:t>
            </a:r>
            <a:r>
              <a:rPr lang="nl-NL" sz="200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mantelzorgers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Risicogroepen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9213"/>
            <a:ext cx="8244000" cy="458000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Alleroudsten (75-plussers)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Alleenstaanden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Ouderen met een lage SES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Chronisch zieken (</a:t>
            </a:r>
            <a:r>
              <a:rPr lang="nl-NL" sz="2000" dirty="0" err="1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mantelzorgers</a:t>
            </a: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Holebi’s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00000"/>
              </a:lnSpc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verklaring: vaker kinderloos, gescheiden en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partnerloos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minder intensief contact met overige familieleden; minder frequent kerkbezoek </a:t>
            </a:r>
            <a:r>
              <a:rPr lang="nl-N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(Fokkema &amp; Kuyper, 2006)</a:t>
            </a:r>
          </a:p>
          <a:p>
            <a:pPr marL="358775" indent="-358775">
              <a:lnSpc>
                <a:spcPct val="100000"/>
              </a:lnSpc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Onverklaard deel: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en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gendernonconformiteit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verlies van fysieke aantrekkelijkheid (homoseksuele mannen!)?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Migranten (vooral Turkse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ouderen!)</a:t>
            </a:r>
          </a:p>
          <a:p>
            <a:pPr marL="358775" indent="-358775">
              <a:lnSpc>
                <a:spcPct val="100000"/>
              </a:lnSpc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verklaring: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minder goede gezondheid, lagere SES, ervaren discriminatie </a:t>
            </a:r>
            <a:r>
              <a:rPr lang="nl-N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Fokkema &amp; </a:t>
            </a:r>
            <a:r>
              <a:rPr lang="nl-NL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Naderi</a:t>
            </a:r>
            <a:r>
              <a:rPr lang="nl-N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2013; Visser &amp; El </a:t>
            </a:r>
            <a:r>
              <a:rPr lang="nl-NL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Fakiri</a:t>
            </a:r>
            <a:r>
              <a:rPr lang="nl-N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2016)</a:t>
            </a:r>
            <a:endParaRPr lang="nl-N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00000"/>
              </a:lnSpc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Onverklaard deel: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transnationalisme, te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 of onrealistische verwachtingen ten aanzien van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 (klein)kinderen, klaagcultuur, grotere gevoeligheid voor sociale uitsluiting?</a:t>
            </a: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Aanpak van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Enkele kanttekeningen vooraf: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Eenzaamheid </a:t>
            </a: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treft niet alleen het individu (lagere kwaliteit van leven, gezondheidsklachten), maar ook de 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maatschappij (minder maatschappelijke </a:t>
            </a: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participatie en sociale 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cohesie, </a:t>
            </a: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 beroep op 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hulpverlening)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aandacht voor preventie: bewustwording van het belang van een sociaal konvooi</a:t>
            </a: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720080"/>
          </a:xfrm>
        </p:spPr>
        <p:txBody>
          <a:bodyPr/>
          <a:lstStyle/>
          <a:p>
            <a:r>
              <a:rPr lang="nl-NL" sz="2800" b="1" dirty="0" smtClean="0">
                <a:solidFill>
                  <a:srgbClr val="564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Gem. eenzaamheid 65-plussers, met en zonder partner, naar netwerkomvang</a:t>
            </a:r>
            <a:endParaRPr lang="nl-NL" sz="2800" b="1" dirty="0">
              <a:solidFill>
                <a:srgbClr val="5641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rgbClr val="072C62"/>
              </a:solidFill>
            </a:endParaRPr>
          </a:p>
          <a:p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539552" y="5733256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Jong </a:t>
            </a:r>
            <a:r>
              <a:rPr lang="en-GB" sz="160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Gierveld</a:t>
            </a:r>
            <a:r>
              <a:rPr lang="en-GB" sz="16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60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Fokkema</a:t>
            </a:r>
            <a:r>
              <a:rPr lang="en-GB" sz="16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625640"/>
              </p:ext>
            </p:extLst>
          </p:nvPr>
        </p:nvGraphicFramePr>
        <p:xfrm>
          <a:off x="539025" y="1338605"/>
          <a:ext cx="8244000" cy="416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70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720080"/>
          </a:xfrm>
        </p:spPr>
        <p:txBody>
          <a:bodyPr/>
          <a:lstStyle/>
          <a:p>
            <a:r>
              <a:rPr lang="nl-NL" sz="2800" b="1" dirty="0" smtClean="0">
                <a:solidFill>
                  <a:srgbClr val="564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Gem. eenzaamheid 65-plussers, met en zonder kinderen, naar netwerkomvang</a:t>
            </a:r>
            <a:endParaRPr lang="nl-NL" sz="2800" b="1" dirty="0">
              <a:solidFill>
                <a:srgbClr val="5641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rgbClr val="072C62"/>
              </a:solidFill>
            </a:endParaRPr>
          </a:p>
          <a:p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539552" y="5733256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Jong </a:t>
            </a:r>
            <a:r>
              <a:rPr lang="en-GB" sz="160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Gierveld</a:t>
            </a:r>
            <a:r>
              <a:rPr lang="en-GB" sz="16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60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Fokkema</a:t>
            </a:r>
            <a:r>
              <a:rPr lang="en-GB" sz="16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657236"/>
              </p:ext>
            </p:extLst>
          </p:nvPr>
        </p:nvGraphicFramePr>
        <p:xfrm>
          <a:off x="539024" y="1348033"/>
          <a:ext cx="8244000" cy="407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9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Aanpak van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Enkele kanttekeningen vooraf: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Eenzaamheid treft niet alleen het individu (lagere kwaliteit van leven, gezondheidsklachten), maar ook de maatschappij (minder maatschappelijke participatie en sociale cohesie, groter beroep op hulpverlening)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aandacht voor preventie: bewustwording van het belang van een sociaal konvooi</a:t>
            </a:r>
          </a:p>
          <a:p>
            <a:pPr marL="342000" indent="-3420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Bij de meeste mensen is eenzaamheid van voorbijgaande aard</a:t>
            </a:r>
          </a:p>
          <a:p>
            <a:pPr marL="342000" indent="-342000">
              <a:lnSpc>
                <a:spcPct val="100000"/>
              </a:lnSpc>
              <a:tabLst>
                <a:tab pos="358775" algn="l"/>
              </a:tabLst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	‘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Laag hangend fruit’ al geplukt door eenzame zelf en directe omgeving</a:t>
            </a:r>
          </a:p>
          <a:p>
            <a:pPr>
              <a:lnSpc>
                <a:spcPct val="90000"/>
              </a:lnSpc>
              <a:tabLst>
                <a:tab pos="358775" algn="l"/>
              </a:tabLst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Aanpak van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....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MAAR</a:t>
            </a:r>
          </a:p>
          <a:p>
            <a:pPr>
              <a:lnSpc>
                <a:spcPct val="80000"/>
              </a:lnSpc>
            </a:pPr>
            <a:endParaRPr lang="nl-NL" alt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1. Verbeteringen in verschillende opzichten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mogelijk:</a:t>
            </a:r>
            <a:endParaRPr lang="nl-NL" sz="12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Mensen meer bewust 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maken dat er echt iets te doen is aan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eenzaamheid</a:t>
            </a:r>
          </a:p>
          <a:p>
            <a:pPr marL="358775">
              <a:lnSpc>
                <a:spcPct val="100000"/>
              </a:lnSpc>
              <a:defRPr/>
            </a:pP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Eenzamen erop aanspreken dat zij daar ook zelf een rol in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hebben</a:t>
            </a:r>
          </a:p>
          <a:p>
            <a:pPr marL="358775">
              <a:lnSpc>
                <a:spcPct val="100000"/>
              </a:lnSpc>
              <a:defRPr/>
            </a:pP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Niet-eenzamen meer bewust maken van de actieve bijdrage die zij hieraan kunnen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leveren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Meer 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mensen motiveren concreet iets tegen eenzaamheid te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doen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Mensen 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meer bewust maken van de ‘breedheid’ van het eenzaamheidsprobleem</a:t>
            </a:r>
            <a:endParaRPr lang="nl-NL" altLang="nl-NL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Mensen stimuleren ook buiten de directe familie- en vriendenkring te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kijken</a:t>
            </a:r>
            <a:endParaRPr lang="nl-NL" alt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Aanpak van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....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MAAR</a:t>
            </a:r>
          </a:p>
          <a:p>
            <a:pPr>
              <a:lnSpc>
                <a:spcPct val="80000"/>
              </a:lnSpc>
            </a:pPr>
            <a:endParaRPr lang="nl-NL" alt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2. Sommige mensen hulp van professionals nodig om eenzaamheid op te lossen</a:t>
            </a:r>
          </a:p>
          <a:p>
            <a:pPr>
              <a:lnSpc>
                <a:spcPct val="80000"/>
              </a:lnSpc>
            </a:pPr>
            <a:endParaRPr lang="nl-NL" alt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Specifieke risicogroepen met combinaties van problemen; sterke eenzaamheid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+</a:t>
            </a:r>
            <a:endParaRPr lang="nl-NL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persoonlijke </a:t>
            </a:r>
            <a:r>
              <a:rPr lang="nl-NL" altLang="nl-NL" sz="2000" u="sng" dirty="0">
                <a:solidFill>
                  <a:srgbClr val="002060"/>
                </a:solidFill>
                <a:latin typeface="Arial" panose="020B0604020202020204" pitchFamily="34" charset="0"/>
              </a:rPr>
              <a:t>omstandigheden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: langdurige ziekte of ernstige handicap (van partner/huisgenoot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familiale </a:t>
            </a:r>
            <a:r>
              <a:rPr lang="nl-NL" altLang="nl-NL" sz="2000" u="sng" dirty="0">
                <a:solidFill>
                  <a:srgbClr val="002060"/>
                </a:solidFill>
                <a:latin typeface="Arial" panose="020B0604020202020204" pitchFamily="34" charset="0"/>
              </a:rPr>
              <a:t>omstandigheden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: geen (klein)kinderen in leven/in het land, contact met (klein)kinderen verbroken (na ‘life events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’!)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tekorten </a:t>
            </a:r>
            <a:r>
              <a:rPr lang="nl-NL" altLang="nl-NL" sz="2000" u="sng" dirty="0">
                <a:solidFill>
                  <a:srgbClr val="002060"/>
                </a:solidFill>
                <a:latin typeface="Arial" panose="020B0604020202020204" pitchFamily="34" charset="0"/>
              </a:rPr>
              <a:t>in banden met niet-familie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: nooit lid van verenigingen, clubs, kerk; contacten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verwaarloosd;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persoonlijke </a:t>
            </a:r>
            <a:r>
              <a:rPr lang="nl-NL" altLang="nl-NL" sz="2000" u="sng" dirty="0">
                <a:solidFill>
                  <a:srgbClr val="002060"/>
                </a:solidFill>
                <a:latin typeface="Arial" panose="020B0604020202020204" pitchFamily="34" charset="0"/>
              </a:rPr>
              <a:t>kenmerken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: sociaal zeer angstig, psychische </a:t>
            </a:r>
            <a:r>
              <a:rPr lang="nl-NL" altLang="nl-NL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problemen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altLang="nl-NL" sz="20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de </a:t>
            </a:r>
            <a:r>
              <a:rPr lang="nl-NL" altLang="nl-NL" sz="2000" u="sng" dirty="0">
                <a:solidFill>
                  <a:srgbClr val="002060"/>
                </a:solidFill>
                <a:latin typeface="Arial" panose="020B0604020202020204" pitchFamily="34" charset="0"/>
              </a:rPr>
              <a:t>omgeving</a:t>
            </a:r>
            <a:r>
              <a:rPr lang="nl-NL" altLang="nl-NL" sz="2000" dirty="0">
                <a:solidFill>
                  <a:srgbClr val="002060"/>
                </a:solidFill>
                <a:latin typeface="Arial" panose="020B0604020202020204" pitchFamily="34" charset="0"/>
              </a:rPr>
              <a:t>: verhuizen naar tehuis, omgeving niet gericht op sociale verbondenheid</a:t>
            </a:r>
            <a:endParaRPr lang="nl-NL" altLang="nl-NL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Opbouw van de presentatie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Probleemanalyse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is eenzaamheid?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eenzaamheid te meten?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oeveel ouderen zijn eenzaam?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zijn de risicofactoren en risicogroepen?</a:t>
            </a:r>
            <a:endParaRPr lang="nl-NL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nl-NL" sz="200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 van </a:t>
            </a:r>
            <a:r>
              <a:rPr lang="nl-NL" sz="2000" dirty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eenzaamheid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oplossingsrichtingen zijn er?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zijn werkzame factoren van interventies?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zijn veelbelovende interventies?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zijn belangrijke stappen bij het opzetten en uitvoeren van een interventie?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694866"/>
          </a:xfrm>
        </p:spPr>
        <p:txBody>
          <a:bodyPr/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Aanpak van eenzaamheid: in </a:t>
            </a: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b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 smtClean="0">
                <a:solidFill>
                  <a:srgbClr val="564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oplossingsrichtingen</a:t>
            </a:r>
            <a:endParaRPr lang="nl-NL" sz="2800" b="1" dirty="0">
              <a:solidFill>
                <a:srgbClr val="5641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rgbClr val="072C62"/>
              </a:solidFill>
            </a:endParaRPr>
          </a:p>
          <a:p>
            <a:endParaRPr lang="en-GB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381649"/>
              </p:ext>
            </p:extLst>
          </p:nvPr>
        </p:nvGraphicFramePr>
        <p:xfrm>
          <a:off x="539024" y="1121790"/>
          <a:ext cx="8223976" cy="507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icture" r:id="rId4" imgW="5768280" imgH="3828960" progId="Word.Picture.8">
                  <p:embed/>
                </p:oleObj>
              </mc:Choice>
              <mc:Fallback>
                <p:oleObj name="Picture" r:id="rId4" imgW="5768280" imgH="3828960" progId="Word.Picture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24" y="1121790"/>
                        <a:ext cx="8223976" cy="507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8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Aanpak van eenzaamheid: in praktijk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gevarieerd aanbod van interventies (w.o. huisbezoek, vriendendienst, internetcursus,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-educatieve groepscursus, wensvervulling, kerstdiners, groepsactiviteiten in woonzorgcentra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overgrote deel is gericht op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copingstrategie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netwerkontwikkeling – sociale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participatie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altLang="nl-NL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694866"/>
          </a:xfrm>
        </p:spPr>
        <p:txBody>
          <a:bodyPr/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Aanpak van eenzaamheid: in </a:t>
            </a: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b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 smtClean="0">
                <a:solidFill>
                  <a:srgbClr val="564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oplossingsrichtingen</a:t>
            </a:r>
            <a:endParaRPr lang="nl-NL" sz="2800" b="1" dirty="0">
              <a:solidFill>
                <a:srgbClr val="5641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rgbClr val="072C62"/>
              </a:solidFill>
            </a:endParaRPr>
          </a:p>
          <a:p>
            <a:endParaRPr lang="en-GB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613280"/>
              </p:ext>
            </p:extLst>
          </p:nvPr>
        </p:nvGraphicFramePr>
        <p:xfrm>
          <a:off x="539024" y="1121790"/>
          <a:ext cx="8223976" cy="507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icture" r:id="rId4" imgW="5768280" imgH="3828960" progId="Word.Picture.8">
                  <p:embed/>
                </p:oleObj>
              </mc:Choice>
              <mc:Fallback>
                <p:oleObj name="Picture" r:id="rId4" imgW="5768280" imgH="3828960" progId="Word.Picture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24" y="1121790"/>
                        <a:ext cx="8223976" cy="507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Aanpak van eenzaamheid: in praktijk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 </a:t>
            </a:r>
            <a:r>
              <a:rPr lang="nl-NL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gevarieerd aanbod van interventies (w.o. huisbezoek, vriendendienst, internetcursus, </a:t>
            </a:r>
            <a:r>
              <a:rPr lang="nl-NL" sz="2000" dirty="0" err="1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nl-NL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-educatieve groepscursus, wensvervulling, kerstdiners, groepsactiviteiten in woonzorgcentra</a:t>
            </a: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nl-NL" sz="2000" dirty="0">
              <a:solidFill>
                <a:schemeClr val="accent6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overgrote deel is gericht op </a:t>
            </a: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 </a:t>
            </a:r>
            <a:r>
              <a:rPr lang="nl-NL" sz="2000" dirty="0" err="1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copingstrategie</a:t>
            </a:r>
            <a:r>
              <a:rPr lang="nl-NL" sz="2000" dirty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netwerkontwikkeling – sociale </a:t>
            </a:r>
            <a:r>
              <a:rPr lang="nl-NL" sz="20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participatie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Effectiviteit van bestaande activiteiten is meestal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onbekend</a:t>
            </a: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weinige effectstudies blijkt dat succesvolle eenzaamheidsbestrijding moeilijk is (Fokkema &amp; Van Tilburg, 2006; Schoenmakers, 2013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Onduidelijk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elementen van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individuele interventies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werkzaam zijn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altLang="nl-NL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251946"/>
            <a:ext cx="8244000" cy="785002"/>
          </a:xfrm>
        </p:spPr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Algemene werkzame factoren van interventies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Groepsinterventies effectiever dan 1-op-1 interventies</a:t>
            </a:r>
            <a:endParaRPr lang="nl-N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675" indent="-342900">
              <a:lnSpc>
                <a:spcPct val="100000"/>
              </a:lnSpc>
              <a:buFontTx/>
              <a:buChar char="-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 op het bevorderen van sociale interacties en het ontwikkelen van (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)steun</a:t>
            </a:r>
          </a:p>
          <a:p>
            <a:pPr marL="701675" indent="-342900">
              <a:lnSpc>
                <a:spcPct val="100000"/>
              </a:lnSpc>
              <a:buFontTx/>
              <a:buChar char="-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specifieke groepen (weduwen en weduwnaars, mantelzorgers, fysiek inactieven)</a:t>
            </a:r>
          </a:p>
          <a:p>
            <a:pPr marL="701675" indent="-342900">
              <a:lnSpc>
                <a:spcPct val="100000"/>
              </a:lnSpc>
              <a:buFontTx/>
              <a:buChar char="-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een educatief of trainingsaspect (zelfmanagement, sociaal cognitieve vaardigheden)</a:t>
            </a:r>
          </a:p>
          <a:p>
            <a:pPr marL="701675" indent="-342900">
              <a:lnSpc>
                <a:spcPct val="100000"/>
              </a:lnSpc>
              <a:buFontTx/>
              <a:buChar char="-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een ‘personal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701675" indent="-342900">
              <a:lnSpc>
                <a:spcPct val="100000"/>
              </a:lnSpc>
              <a:buFontTx/>
              <a:buChar char="-"/>
              <a:defRPr/>
            </a:pPr>
            <a:endParaRPr lang="nl-NL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Wederkerigheid door inzet van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bij 1-op-1 interventies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Theoriegestuurde aanpak</a:t>
            </a:r>
            <a:endParaRPr lang="nl-NL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Participatieve interventies</a:t>
            </a: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 en internettraining</a:t>
            </a:r>
            <a:endParaRPr lang="nl-N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Technologie-ondersteunende interventies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altLang="nl-NL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251946"/>
            <a:ext cx="8244000" cy="624747"/>
          </a:xfrm>
        </p:spPr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Enkele veelbelovende interventies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Groepscursus ‘Zin in vriendschap’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Groepscursus ‘Vrienden maken…kun je leren’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Groepscursus GRIP&amp;GLANS</a:t>
            </a:r>
          </a:p>
          <a:p>
            <a:pPr>
              <a:lnSpc>
                <a:spcPct val="100000"/>
              </a:lnSpc>
              <a:defRPr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‘Goed gezelschap in een groot huis’ (koffietijd en gespreksgroep voor nieuwe bewoners)</a:t>
            </a: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Esc@pe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...als je wereld kleiner wordt (individueel internet-aan-huisproject)</a:t>
            </a:r>
            <a:endParaRPr lang="nl-NL" sz="2000" dirty="0"/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altLang="nl-NL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251946"/>
            <a:ext cx="8244000" cy="775576"/>
          </a:xfrm>
        </p:spPr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Stappen bij het opzetten en uitvoeren van een interventie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225485"/>
            <a:ext cx="8244000" cy="455373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van de eenzaamheidsproblematiek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motivatie en mogelijkheden van betrokkenen (weten, willen en kunnen)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Geschikte interventies in kaart brengen (databank Effectieve sociale interventies)</a:t>
            </a:r>
          </a:p>
          <a:p>
            <a:pPr>
              <a:lnSpc>
                <a:spcPct val="100000"/>
              </a:lnSpc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Interventies vergelijken (opstellen verwachte positieve effecten én mogelijke negatieve neveneffecten) en keuze maken</a:t>
            </a: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Zoeken van partners voor het bereiken van (voldoende) deelnemers en het duurzaam aanbieden van de interventie</a:t>
            </a: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Effectonderzoek en procesevaluatie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altLang="nl-NL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12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nl-NL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Dank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uw</a:t>
            </a:r>
            <a:r>
              <a:rPr lang="en-GB" dirty="0" smtClean="0"/>
              <a:t> </a:t>
            </a:r>
            <a:r>
              <a:rPr lang="en-GB" dirty="0" err="1" smtClean="0"/>
              <a:t>aandacht</a:t>
            </a:r>
            <a:r>
              <a:rPr lang="en-GB" dirty="0" smtClean="0"/>
              <a:t>!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688" y="2446514"/>
            <a:ext cx="8028000" cy="191859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Tineke Fokkema</a:t>
            </a:r>
            <a:r>
              <a:rPr lang="en-GB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fokkema@nidi.nl</a:t>
            </a:r>
          </a:p>
          <a:p>
            <a:endParaRPr lang="en-GB" sz="1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47903"/>
            <a:ext cx="1547664" cy="426043"/>
          </a:xfrm>
          <a:prstGeom prst="rect">
            <a:avLst/>
          </a:prstGeom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3744000" y="5417489"/>
            <a:ext cx="4104456" cy="2160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400" b="1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Tx/>
              <a:buNone/>
              <a:tabLst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 typeface="Lucida Sans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 typeface="Lucida Sans" pitchFamily="34" charset="0"/>
              <a:buNone/>
              <a:defRPr sz="15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 typeface="Lucida Sans" pitchFamily="34" charset="0"/>
              <a:buNone/>
              <a:defRPr sz="15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 typeface="Lucida Sans" pitchFamily="34" charset="0"/>
              <a:buNone/>
              <a:defRPr sz="15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 typeface="Lucida Sans" pitchFamily="34" charset="0"/>
              <a:buNone/>
              <a:defRPr sz="15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10000"/>
              <a:buFont typeface="Lucida Sans" pitchFamily="34" charset="0"/>
              <a:buNone/>
              <a:defRPr sz="15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dirty="0" smtClean="0">
                <a:solidFill>
                  <a:schemeClr val="accent1"/>
                </a:solidFill>
              </a:rPr>
              <a:t>and is affiliated to the University of Groningen</a:t>
            </a:r>
          </a:p>
        </p:txBody>
      </p:sp>
    </p:spTree>
    <p:extLst>
      <p:ext uri="{BB962C8B-B14F-4D97-AF65-F5344CB8AC3E}">
        <p14:creationId xmlns:p14="http://schemas.microsoft.com/office/powerpoint/2010/main" val="33015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Definitie eenzaamheid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Eenzaamheid betreft een situatie waarin mensen een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subjectief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tekort of gemis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ervaren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aan (kwaliteit van de) contacten in vergelijking met de contacten die men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wenst</a:t>
            </a:r>
          </a:p>
          <a:p>
            <a:pPr>
              <a:lnSpc>
                <a:spcPct val="90000"/>
              </a:lnSpc>
            </a:pPr>
            <a:endParaRPr lang="nl-NL" sz="2000" u="sng" dirty="0" smtClean="0">
              <a:solidFill>
                <a:srgbClr val="072C6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Sociale isolatie daarentegen is het ontbreken van participatie in een gevarieerde set van verbanden en in de samenleving</a:t>
            </a:r>
          </a:p>
          <a:p>
            <a:pPr>
              <a:lnSpc>
                <a:spcPct val="90000"/>
              </a:lnSpc>
            </a:pPr>
            <a:endParaRPr lang="nl-NL" sz="2000" dirty="0" smtClean="0">
              <a:solidFill>
                <a:srgbClr val="072C6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Bij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eenzaamheid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staat de vraag centraal: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In hoeverre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voelt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deze man of vrouw zich eenzaam of erbij te behoren?</a:t>
            </a:r>
          </a:p>
          <a:p>
            <a:pPr>
              <a:lnSpc>
                <a:spcPct val="90000"/>
              </a:lnSpc>
            </a:pPr>
            <a:endParaRPr lang="nl-NL" sz="2000" dirty="0" smtClean="0">
              <a:solidFill>
                <a:srgbClr val="072C6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Bij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sociale isolatie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staat de vraag centraal: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In hoeverre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is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deze man of vrouw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alleen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of omringd door anderen?</a:t>
            </a:r>
          </a:p>
          <a:p>
            <a:pPr>
              <a:lnSpc>
                <a:spcPct val="90000"/>
              </a:lnSpc>
            </a:pPr>
            <a:endParaRPr lang="nl-NL" sz="2000" dirty="0" smtClean="0">
              <a:solidFill>
                <a:srgbClr val="072C6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Mensen met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weinig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contacten hoeven dus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niet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eenzaam te zijn</a:t>
            </a:r>
          </a:p>
          <a:p>
            <a:pPr>
              <a:lnSpc>
                <a:spcPct val="9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Mensen met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veel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contacten kunnen dus </a:t>
            </a:r>
            <a:r>
              <a:rPr lang="nl-NL" sz="2000" u="sng" dirty="0" smtClean="0">
                <a:solidFill>
                  <a:srgbClr val="072C62"/>
                </a:solidFill>
                <a:latin typeface="Arial" charset="0"/>
              </a:rPr>
              <a:t>eenzaam</a:t>
            </a: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 zijn</a:t>
            </a:r>
            <a:endParaRPr lang="nl-NL" sz="2000" u="sng" dirty="0" smtClean="0">
              <a:solidFill>
                <a:srgbClr val="072C62"/>
              </a:solidFill>
              <a:latin typeface="Arial" charset="0"/>
            </a:endParaRPr>
          </a:p>
          <a:p>
            <a:pPr marL="285750" indent="-285750"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251946"/>
            <a:ext cx="8604976" cy="648000"/>
          </a:xfrm>
        </p:spPr>
        <p:txBody>
          <a:bodyPr/>
          <a:lstStyle/>
          <a:p>
            <a:r>
              <a:rPr lang="nl-NL" sz="2800" b="1" dirty="0" smtClean="0">
                <a:solidFill>
                  <a:srgbClr val="564134"/>
                </a:solidFill>
                <a:latin typeface="Arial" pitchFamily="34" charset="0"/>
                <a:cs typeface="Arial" pitchFamily="34" charset="0"/>
              </a:rPr>
              <a:t>Twee typen van eenzaamheid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2000" u="sng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Emotionele</a:t>
            </a: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 eenzaamheid: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ervaren gemis van een intieme relatie,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een emotioneel hechte band  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(partner, vriend, kind)</a:t>
            </a:r>
          </a:p>
          <a:p>
            <a:pPr>
              <a:lnSpc>
                <a:spcPct val="100000"/>
              </a:lnSpc>
            </a:pPr>
            <a:endParaRPr lang="nl-NL" sz="2000" i="1" dirty="0" smtClean="0">
              <a:solidFill>
                <a:srgbClr val="072C6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nl-NL" sz="2000" i="1" dirty="0" smtClean="0">
              <a:solidFill>
                <a:srgbClr val="072C6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nl-NL" sz="2000" i="1" dirty="0" smtClean="0">
              <a:solidFill>
                <a:srgbClr val="072C6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2000" u="sng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Sociale</a:t>
            </a: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 eenzaamheid: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ervaren gemis van betekenisvolle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relaties met een bredere groep mensen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(kennissen, collega’s, buurtgenoten,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mensen met dezelfde belangstelling)</a:t>
            </a: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60237" r="67274" b="27921"/>
          <a:stretch>
            <a:fillRect/>
          </a:stretch>
        </p:blipFill>
        <p:spPr bwMode="auto">
          <a:xfrm>
            <a:off x="6265891" y="1709443"/>
            <a:ext cx="10795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055937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Meetinstrumenten: directe vragen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Voelt u zich wel eens eenzaam?</a:t>
            </a:r>
          </a:p>
          <a:p>
            <a:pPr marL="441325" indent="-441325"/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	ja, soms, nee</a:t>
            </a:r>
          </a:p>
          <a:p>
            <a:endParaRPr lang="nl-NL" sz="2000" dirty="0" smtClean="0">
              <a:solidFill>
                <a:srgbClr val="072C62"/>
              </a:solidFill>
              <a:latin typeface="Arial" charset="0"/>
            </a:endParaRPr>
          </a:p>
          <a:p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Ik voel me wel eens eenzaam</a:t>
            </a:r>
          </a:p>
          <a:p>
            <a:pPr marL="441325" indent="-441325"/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	ja, min of meer, nee</a:t>
            </a:r>
          </a:p>
          <a:p>
            <a:endParaRPr lang="nl-NL" sz="2000" dirty="0" smtClean="0">
              <a:solidFill>
                <a:srgbClr val="072C62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Als we de mensen zouden indelen in niet eenzaam, matig eenzaam, sterk eenzaam en zeer sterk eenzaam, waar zou u zich dan nu toe rekenen?</a:t>
            </a:r>
          </a:p>
          <a:p>
            <a:pPr marL="441325" indent="-441325"/>
            <a:r>
              <a:rPr lang="nl-NL" sz="2000" dirty="0" smtClean="0">
                <a:solidFill>
                  <a:srgbClr val="072C62"/>
                </a:solidFill>
                <a:latin typeface="Arial" charset="0"/>
              </a:rPr>
              <a:t>	niet eenzaam, matig eenzaam, sterk eenzaam, zeer sterk eenzaam</a:t>
            </a:r>
          </a:p>
          <a:p>
            <a:pPr marL="285750" indent="-285750"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72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5"/>
            <a:ext cx="8244000" cy="713719"/>
          </a:xfrm>
        </p:spPr>
        <p:txBody>
          <a:bodyPr/>
          <a:lstStyle/>
          <a:p>
            <a:r>
              <a:rPr lang="it-IT" sz="2400" b="1" dirty="0" smtClean="0">
                <a:solidFill>
                  <a:srgbClr val="564134"/>
                </a:solidFill>
                <a:latin typeface="Arial" pitchFamily="34" charset="0"/>
                <a:cs typeface="Arial" pitchFamily="34" charset="0"/>
              </a:rPr>
              <a:t>De jong gierveld eenzaamheidsschaal</a:t>
            </a:r>
            <a:br>
              <a:rPr lang="it-IT" sz="2400" b="1" dirty="0" smtClean="0">
                <a:solidFill>
                  <a:srgbClr val="564134"/>
                </a:solidFill>
                <a:latin typeface="Arial" pitchFamily="34" charset="0"/>
                <a:cs typeface="Arial" pitchFamily="34" charset="0"/>
              </a:rPr>
            </a:b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(3-8: matig eenzaam; 9+: sterk eenzaam)</a:t>
            </a:r>
            <a:endParaRPr lang="en-GB" sz="2400" b="1" dirty="0">
              <a:solidFill>
                <a:srgbClr val="5641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rgbClr val="072C62"/>
              </a:solidFill>
            </a:endParaRPr>
          </a:p>
          <a:p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539552" y="1124744"/>
          <a:ext cx="8280920" cy="50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648072"/>
                <a:gridCol w="864096"/>
                <a:gridCol w="576064"/>
              </a:tblGrid>
              <a:tr h="563703">
                <a:tc>
                  <a:txBody>
                    <a:bodyPr/>
                    <a:lstStyle/>
                    <a:p>
                      <a:endParaRPr lang="nl-N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latin typeface="Arial" pitchFamily="34" charset="0"/>
                          <a:cs typeface="Arial" pitchFamily="34" charset="0"/>
                        </a:rPr>
                        <a:t>Ja</a:t>
                      </a:r>
                      <a:endParaRPr lang="nl-NL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latin typeface="Arial" pitchFamily="34" charset="0"/>
                          <a:cs typeface="Arial" pitchFamily="34" charset="0"/>
                        </a:rPr>
                        <a:t>Min of meer</a:t>
                      </a:r>
                      <a:endParaRPr lang="nl-NL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>
                          <a:latin typeface="Arial" pitchFamily="34" charset="0"/>
                          <a:cs typeface="Arial" pitchFamily="34" charset="0"/>
                        </a:rPr>
                        <a:t>Nee</a:t>
                      </a:r>
                      <a:endParaRPr lang="nl-NL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8425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 is altijd wel iemand in mijn omgeving bij wie ik met mijn dagelijkse probleempjes terecht kan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895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Ik mis een echt goede vriend of vriendin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9185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Ik ervaar</a:t>
                      </a:r>
                      <a:r>
                        <a:rPr lang="nl-NL" sz="14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een leegte om me heen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4786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 zijn genoeg mensen op wie ik in geval van narigheid</a:t>
                      </a:r>
                      <a:r>
                        <a:rPr lang="nl-NL" sz="14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kan terugvallen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4786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Ik mis gezelligheid om me heen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4786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Ik vind mijn kring van kennissen te beperkt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4786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Ik heb veel mensen op wie ik volledig kan vertrouwen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4786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 zijn voldoende mensen met wie ik me nauw verbonden voel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4786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Ik mis mensen om me heen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6658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Vaak voel ik me in de steek gelaten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55">
                <a:tc>
                  <a:txBody>
                    <a:bodyPr/>
                    <a:lstStyle/>
                    <a:p>
                      <a:r>
                        <a:rPr lang="nl-NL" sz="14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Wanneer ik daar behoefte aan heb kan ik altijd bij mijn vrienden terecht</a:t>
                      </a:r>
                      <a:endParaRPr lang="nl-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GB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720080"/>
          </a:xfrm>
        </p:spPr>
        <p:txBody>
          <a:bodyPr/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Prevalentie van eenzaamheid onder 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ouderen (55-89 jaar)</a:t>
            </a:r>
            <a:endParaRPr lang="en-GB" sz="2800" b="1" dirty="0">
              <a:solidFill>
                <a:srgbClr val="5641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12133"/>
              </p:ext>
            </p:extLst>
          </p:nvPr>
        </p:nvGraphicFramePr>
        <p:xfrm>
          <a:off x="684554" y="1389103"/>
          <a:ext cx="6846888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90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720080"/>
          </a:xfrm>
        </p:spPr>
        <p:txBody>
          <a:bodyPr/>
          <a:lstStyle/>
          <a:p>
            <a:r>
              <a:rPr lang="it-IT" sz="2800" b="1" dirty="0" smtClean="0">
                <a:solidFill>
                  <a:srgbClr val="564134"/>
                </a:solidFill>
                <a:latin typeface="Arial" pitchFamily="34" charset="0"/>
                <a:cs typeface="Arial" pitchFamily="34" charset="0"/>
              </a:rPr>
              <a:t>verwachte prevalentie van eenzaamheid onder bevolkingsgroepen</a:t>
            </a:r>
            <a:endParaRPr lang="en-GB" dirty="0">
              <a:solidFill>
                <a:srgbClr val="5641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dirty="0" smtClean="0">
              <a:solidFill>
                <a:srgbClr val="072C6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0" dirty="0" err="1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Schoenmakers</a:t>
            </a:r>
            <a:r>
              <a:rPr lang="en-US" sz="1600" b="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, van Tilburg &amp; </a:t>
            </a:r>
            <a:r>
              <a:rPr lang="en-US" sz="1600" b="0" dirty="0" err="1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Fokkema</a:t>
            </a:r>
            <a:r>
              <a:rPr lang="en-US" sz="1600" b="0" dirty="0" smtClean="0">
                <a:solidFill>
                  <a:srgbClr val="072C62"/>
                </a:solidFill>
                <a:latin typeface="Arial" pitchFamily="34" charset="0"/>
                <a:cs typeface="Arial" pitchFamily="34" charset="0"/>
              </a:rPr>
              <a:t>, 2010</a:t>
            </a:r>
          </a:p>
          <a:p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67544" y="1268760"/>
          <a:ext cx="835292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464496"/>
              </a:tblGrid>
              <a:tr h="378450">
                <a:tc>
                  <a:txBody>
                    <a:bodyPr/>
                    <a:lstStyle/>
                    <a:p>
                      <a:r>
                        <a:rPr lang="nl-NL" sz="2000" b="1" noProof="0" dirty="0" smtClean="0">
                          <a:latin typeface="Arial" pitchFamily="34" charset="0"/>
                          <a:cs typeface="Arial" pitchFamily="34" charset="0"/>
                        </a:rPr>
                        <a:t>Boven</a:t>
                      </a:r>
                      <a:r>
                        <a:rPr lang="nl-NL" sz="20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het gemiddelde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noProof="0" dirty="0" smtClean="0">
                          <a:latin typeface="Arial" pitchFamily="34" charset="0"/>
                          <a:cs typeface="Arial" pitchFamily="34" charset="0"/>
                        </a:rPr>
                        <a:t>Onder</a:t>
                      </a:r>
                      <a:r>
                        <a:rPr lang="nl-NL" sz="20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het gemiddelde</a:t>
                      </a:r>
                      <a:endParaRPr lang="nl-NL" sz="2000" b="1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Ouderen</a:t>
                      </a:r>
                      <a:endParaRPr lang="nl-NL" sz="2000" b="1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Gehuwde mensen met kinderen</a:t>
                      </a:r>
                      <a:endParaRPr lang="nl-NL" sz="2000" b="1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Weduwen</a:t>
                      </a:r>
                      <a:r>
                        <a:rPr lang="nl-NL" sz="20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 weduwnaars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000" b="1" noProof="0" dirty="0" smtClean="0">
                          <a:latin typeface="Arial" pitchFamily="34" charset="0"/>
                          <a:cs typeface="Arial" pitchFamily="34" charset="0"/>
                        </a:rPr>
                        <a:t>Gehuwde</a:t>
                      </a:r>
                      <a:r>
                        <a:rPr lang="nl-NL" sz="20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mensen zonder kinderen</a:t>
                      </a:r>
                      <a:endParaRPr lang="nl-NL" sz="2000" b="1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Dak-</a:t>
                      </a:r>
                      <a:r>
                        <a:rPr lang="nl-NL" sz="20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 thuislozen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kern="1200" baseline="0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Tieners en jongeren</a:t>
                      </a:r>
                      <a:endParaRPr lang="nl-NL" sz="2000" b="1" noProof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Chronisch</a:t>
                      </a:r>
                      <a:r>
                        <a:rPr lang="nl-NL" sz="20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zieke mensen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NL" sz="20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Gehandicapten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NL" sz="20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9565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Gescheiden</a:t>
                      </a:r>
                      <a:r>
                        <a:rPr lang="nl-NL" sz="20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mensen zonder kinderen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Gescheiden</a:t>
                      </a:r>
                      <a:r>
                        <a:rPr lang="nl-NL" sz="2000" b="1" kern="1200" baseline="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mensen met kinderen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NL" sz="20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Allochtonen/Migranten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NL" sz="20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8450">
                <a:tc>
                  <a:txBody>
                    <a:bodyPr/>
                    <a:lstStyle/>
                    <a:p>
                      <a:r>
                        <a:rPr lang="nl-NL" sz="20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Werkzoekenden</a:t>
                      </a:r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NL" sz="20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024" y="332656"/>
            <a:ext cx="8244000" cy="720080"/>
          </a:xfrm>
        </p:spPr>
        <p:txBody>
          <a:bodyPr/>
          <a:lstStyle/>
          <a:p>
            <a:r>
              <a:rPr lang="nl-NL" sz="2800" b="1" dirty="0" smtClean="0">
                <a:latin typeface="Arial" charset="0"/>
                <a:cs typeface="Arial" charset="0"/>
              </a:rPr>
              <a:t>Gerapporteerde eenzaamheid naar leeftijd (%)</a:t>
            </a:r>
            <a:endParaRPr lang="en-GB" sz="2800" dirty="0">
              <a:solidFill>
                <a:srgbClr val="56413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244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20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endParaRPr lang="en-US" sz="1800" b="0" dirty="0" smtClean="0">
              <a:solidFill>
                <a:srgbClr val="072C6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Jong </a:t>
            </a:r>
            <a:r>
              <a:rPr lang="en-US" sz="1600" b="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Gierveld</a:t>
            </a:r>
            <a:r>
              <a:rPr lang="en-US" sz="1600" b="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1998; Perlman &amp; </a:t>
            </a:r>
            <a:r>
              <a:rPr lang="en-US" sz="1600" b="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Peplau</a:t>
            </a:r>
            <a:r>
              <a:rPr lang="en-US" sz="1600" b="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1984; </a:t>
            </a:r>
            <a:r>
              <a:rPr lang="en-US" sz="1600" b="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Pinquart</a:t>
            </a:r>
            <a:r>
              <a:rPr lang="en-US" sz="1600" b="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0" dirty="0" err="1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Sörensen</a:t>
            </a:r>
            <a:r>
              <a:rPr lang="en-US" sz="1600" b="0" dirty="0" smtClean="0">
                <a:solidFill>
                  <a:srgbClr val="072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467544" y="1196753"/>
            <a:ext cx="8424936" cy="4392488"/>
            <a:chOff x="30" y="9"/>
            <a:chExt cx="389" cy="274"/>
          </a:xfrm>
        </p:grpSpPr>
        <p:sp>
          <p:nvSpPr>
            <p:cNvPr id="6" name="AutoShape 64"/>
            <p:cNvSpPr>
              <a:spLocks noChangeAspect="1" noChangeArrowheads="1"/>
            </p:cNvSpPr>
            <p:nvPr/>
          </p:nvSpPr>
          <p:spPr bwMode="auto">
            <a:xfrm>
              <a:off x="30" y="9"/>
              <a:ext cx="38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Rectangle 65"/>
            <p:cNvSpPr>
              <a:spLocks noChangeArrowheads="1"/>
            </p:cNvSpPr>
            <p:nvPr/>
          </p:nvSpPr>
          <p:spPr bwMode="auto">
            <a:xfrm>
              <a:off x="35" y="14"/>
              <a:ext cx="378" cy="26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Rectangle 66"/>
            <p:cNvSpPr>
              <a:spLocks noChangeArrowheads="1"/>
            </p:cNvSpPr>
            <p:nvPr/>
          </p:nvSpPr>
          <p:spPr bwMode="auto">
            <a:xfrm>
              <a:off x="71" y="34"/>
              <a:ext cx="260" cy="20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71" y="239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Line 68"/>
            <p:cNvSpPr>
              <a:spLocks noChangeShapeType="1"/>
            </p:cNvSpPr>
            <p:nvPr/>
          </p:nvSpPr>
          <p:spPr bwMode="auto">
            <a:xfrm>
              <a:off x="71" y="214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>
              <a:off x="71" y="187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71" y="163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Line 71"/>
            <p:cNvSpPr>
              <a:spLocks noChangeShapeType="1"/>
            </p:cNvSpPr>
            <p:nvPr/>
          </p:nvSpPr>
          <p:spPr bwMode="auto">
            <a:xfrm>
              <a:off x="71" y="136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Line 72"/>
            <p:cNvSpPr>
              <a:spLocks noChangeShapeType="1"/>
            </p:cNvSpPr>
            <p:nvPr/>
          </p:nvSpPr>
          <p:spPr bwMode="auto">
            <a:xfrm>
              <a:off x="71" y="112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71" y="85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Line 74"/>
            <p:cNvSpPr>
              <a:spLocks noChangeShapeType="1"/>
            </p:cNvSpPr>
            <p:nvPr/>
          </p:nvSpPr>
          <p:spPr bwMode="auto">
            <a:xfrm>
              <a:off x="71" y="60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71" y="34"/>
              <a:ext cx="2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71" y="34"/>
              <a:ext cx="260" cy="2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nl-NL" sz="1800">
                <a:latin typeface="Franklin Gothic Demi Cond" pitchFamily="34" charset="0"/>
                <a:cs typeface="Arial" pitchFamily="34" charset="0"/>
              </a:endParaRPr>
            </a:p>
          </p:txBody>
        </p:sp>
        <p:sp>
          <p:nvSpPr>
            <p:cNvPr id="20" name="Line 77"/>
            <p:cNvSpPr>
              <a:spLocks noChangeShapeType="1"/>
            </p:cNvSpPr>
            <p:nvPr/>
          </p:nvSpPr>
          <p:spPr bwMode="auto">
            <a:xfrm>
              <a:off x="97" y="55"/>
              <a:ext cx="0" cy="101"/>
            </a:xfrm>
            <a:prstGeom prst="line">
              <a:avLst/>
            </a:prstGeom>
            <a:noFill/>
            <a:ln w="304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Line 78"/>
            <p:cNvSpPr>
              <a:spLocks noChangeShapeType="1"/>
            </p:cNvSpPr>
            <p:nvPr/>
          </p:nvSpPr>
          <p:spPr bwMode="auto">
            <a:xfrm>
              <a:off x="149" y="116"/>
              <a:ext cx="0" cy="98"/>
            </a:xfrm>
            <a:prstGeom prst="line">
              <a:avLst/>
            </a:prstGeom>
            <a:noFill/>
            <a:ln w="304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Line 79"/>
            <p:cNvSpPr>
              <a:spLocks noChangeShapeType="1"/>
            </p:cNvSpPr>
            <p:nvPr/>
          </p:nvSpPr>
          <p:spPr bwMode="auto">
            <a:xfrm>
              <a:off x="201" y="141"/>
              <a:ext cx="0" cy="62"/>
            </a:xfrm>
            <a:prstGeom prst="line">
              <a:avLst/>
            </a:prstGeom>
            <a:noFill/>
            <a:ln w="304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Line 80"/>
            <p:cNvSpPr>
              <a:spLocks noChangeShapeType="1"/>
            </p:cNvSpPr>
            <p:nvPr/>
          </p:nvSpPr>
          <p:spPr bwMode="auto">
            <a:xfrm>
              <a:off x="253" y="132"/>
              <a:ext cx="0" cy="82"/>
            </a:xfrm>
            <a:prstGeom prst="line">
              <a:avLst/>
            </a:prstGeom>
            <a:noFill/>
            <a:ln w="304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305" y="65"/>
              <a:ext cx="0" cy="51"/>
            </a:xfrm>
            <a:prstGeom prst="line">
              <a:avLst/>
            </a:prstGeom>
            <a:noFill/>
            <a:ln w="3048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Rectangle 82"/>
            <p:cNvSpPr>
              <a:spLocks noChangeArrowheads="1"/>
            </p:cNvSpPr>
            <p:nvPr/>
          </p:nvSpPr>
          <p:spPr bwMode="auto">
            <a:xfrm>
              <a:off x="89" y="54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Rectangle 83"/>
            <p:cNvSpPr>
              <a:spLocks noChangeArrowheads="1"/>
            </p:cNvSpPr>
            <p:nvPr/>
          </p:nvSpPr>
          <p:spPr bwMode="auto">
            <a:xfrm>
              <a:off x="141" y="116"/>
              <a:ext cx="16" cy="0"/>
            </a:xfrm>
            <a:prstGeom prst="rect">
              <a:avLst/>
            </a:prstGeom>
            <a:solidFill>
              <a:schemeClr val="tx2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193" y="140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245" y="131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Rectangle 86"/>
            <p:cNvSpPr>
              <a:spLocks noChangeArrowheads="1"/>
            </p:cNvSpPr>
            <p:nvPr/>
          </p:nvSpPr>
          <p:spPr bwMode="auto">
            <a:xfrm>
              <a:off x="297" y="64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Rectangle 87"/>
            <p:cNvSpPr>
              <a:spLocks noChangeArrowheads="1"/>
            </p:cNvSpPr>
            <p:nvPr/>
          </p:nvSpPr>
          <p:spPr bwMode="auto">
            <a:xfrm>
              <a:off x="89" y="156"/>
              <a:ext cx="16" cy="0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Rectangle 88"/>
            <p:cNvSpPr>
              <a:spLocks noChangeArrowheads="1"/>
            </p:cNvSpPr>
            <p:nvPr/>
          </p:nvSpPr>
          <p:spPr bwMode="auto">
            <a:xfrm>
              <a:off x="141" y="213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89"/>
            <p:cNvSpPr>
              <a:spLocks noChangeArrowheads="1"/>
            </p:cNvSpPr>
            <p:nvPr/>
          </p:nvSpPr>
          <p:spPr bwMode="auto">
            <a:xfrm>
              <a:off x="193" y="202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0"/>
            <p:cNvSpPr>
              <a:spLocks noChangeArrowheads="1"/>
            </p:cNvSpPr>
            <p:nvPr/>
          </p:nvSpPr>
          <p:spPr bwMode="auto">
            <a:xfrm>
              <a:off x="245" y="213"/>
              <a:ext cx="16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Rectangle 91"/>
            <p:cNvSpPr>
              <a:spLocks noChangeArrowheads="1"/>
            </p:cNvSpPr>
            <p:nvPr/>
          </p:nvSpPr>
          <p:spPr bwMode="auto">
            <a:xfrm>
              <a:off x="297" y="116"/>
              <a:ext cx="16" cy="0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Oval 92"/>
            <p:cNvSpPr>
              <a:spLocks noChangeArrowheads="1"/>
            </p:cNvSpPr>
            <p:nvPr/>
          </p:nvSpPr>
          <p:spPr bwMode="auto">
            <a:xfrm>
              <a:off x="93" y="86"/>
              <a:ext cx="7" cy="7"/>
            </a:xfrm>
            <a:prstGeom prst="ellipse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145" y="179"/>
              <a:ext cx="7" cy="7"/>
            </a:xfrm>
            <a:prstGeom prst="ellipse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Oval 94"/>
            <p:cNvSpPr>
              <a:spLocks noChangeArrowheads="1"/>
            </p:cNvSpPr>
            <p:nvPr/>
          </p:nvSpPr>
          <p:spPr bwMode="auto">
            <a:xfrm>
              <a:off x="197" y="183"/>
              <a:ext cx="7" cy="7"/>
            </a:xfrm>
            <a:prstGeom prst="ellipse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Oval 95"/>
            <p:cNvSpPr>
              <a:spLocks noChangeArrowheads="1"/>
            </p:cNvSpPr>
            <p:nvPr/>
          </p:nvSpPr>
          <p:spPr bwMode="auto">
            <a:xfrm>
              <a:off x="249" y="179"/>
              <a:ext cx="7" cy="7"/>
            </a:xfrm>
            <a:prstGeom prst="ellipse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Oval 96"/>
            <p:cNvSpPr>
              <a:spLocks noChangeArrowheads="1"/>
            </p:cNvSpPr>
            <p:nvPr/>
          </p:nvSpPr>
          <p:spPr bwMode="auto">
            <a:xfrm>
              <a:off x="301" y="97"/>
              <a:ext cx="7" cy="7"/>
            </a:xfrm>
            <a:prstGeom prst="ellipse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47" y="231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41" name="Rectangle 98"/>
            <p:cNvSpPr>
              <a:spLocks noChangeArrowheads="1"/>
            </p:cNvSpPr>
            <p:nvPr/>
          </p:nvSpPr>
          <p:spPr bwMode="auto">
            <a:xfrm>
              <a:off x="47" y="206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42" name="Rectangle 99"/>
            <p:cNvSpPr>
              <a:spLocks noChangeArrowheads="1"/>
            </p:cNvSpPr>
            <p:nvPr/>
          </p:nvSpPr>
          <p:spPr bwMode="auto">
            <a:xfrm>
              <a:off x="47" y="180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25</a:t>
              </a:r>
            </a:p>
          </p:txBody>
        </p:sp>
        <p:sp>
          <p:nvSpPr>
            <p:cNvPr id="43" name="Rectangle 100"/>
            <p:cNvSpPr>
              <a:spLocks noChangeArrowheads="1"/>
            </p:cNvSpPr>
            <p:nvPr/>
          </p:nvSpPr>
          <p:spPr bwMode="auto">
            <a:xfrm>
              <a:off x="47" y="155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30</a:t>
              </a:r>
            </a:p>
          </p:txBody>
        </p:sp>
        <p:sp>
          <p:nvSpPr>
            <p:cNvPr id="44" name="Rectangle 101"/>
            <p:cNvSpPr>
              <a:spLocks noChangeArrowheads="1"/>
            </p:cNvSpPr>
            <p:nvPr/>
          </p:nvSpPr>
          <p:spPr bwMode="auto">
            <a:xfrm>
              <a:off x="47" y="129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dirty="0">
                  <a:latin typeface="Franklin Gothic Demi Cond" pitchFamily="34" charset="0"/>
                  <a:cs typeface="Arial" pitchFamily="34" charset="0"/>
                </a:rPr>
                <a:t>35</a:t>
              </a:r>
            </a:p>
          </p:txBody>
        </p:sp>
        <p:sp>
          <p:nvSpPr>
            <p:cNvPr id="45" name="Rectangle 102"/>
            <p:cNvSpPr>
              <a:spLocks noChangeArrowheads="1"/>
            </p:cNvSpPr>
            <p:nvPr/>
          </p:nvSpPr>
          <p:spPr bwMode="auto">
            <a:xfrm>
              <a:off x="47" y="104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46" name="Rectangle 103"/>
            <p:cNvSpPr>
              <a:spLocks noChangeArrowheads="1"/>
            </p:cNvSpPr>
            <p:nvPr/>
          </p:nvSpPr>
          <p:spPr bwMode="auto">
            <a:xfrm>
              <a:off x="47" y="78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45</a:t>
              </a:r>
            </a:p>
          </p:txBody>
        </p:sp>
        <p:sp>
          <p:nvSpPr>
            <p:cNvPr id="47" name="Rectangle 104"/>
            <p:cNvSpPr>
              <a:spLocks noChangeArrowheads="1"/>
            </p:cNvSpPr>
            <p:nvPr/>
          </p:nvSpPr>
          <p:spPr bwMode="auto">
            <a:xfrm>
              <a:off x="47" y="52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48" name="Rectangle 105"/>
            <p:cNvSpPr>
              <a:spLocks noChangeArrowheads="1"/>
            </p:cNvSpPr>
            <p:nvPr/>
          </p:nvSpPr>
          <p:spPr bwMode="auto">
            <a:xfrm>
              <a:off x="47" y="27"/>
              <a:ext cx="12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dirty="0">
                  <a:latin typeface="Franklin Gothic Demi Cond" pitchFamily="34" charset="0"/>
                  <a:cs typeface="Arial" pitchFamily="34" charset="0"/>
                </a:rPr>
                <a:t>55</a:t>
              </a:r>
            </a:p>
          </p:txBody>
        </p:sp>
        <p:sp>
          <p:nvSpPr>
            <p:cNvPr id="49" name="Rectangle 106"/>
            <p:cNvSpPr>
              <a:spLocks noChangeArrowheads="1"/>
            </p:cNvSpPr>
            <p:nvPr/>
          </p:nvSpPr>
          <p:spPr bwMode="auto">
            <a:xfrm>
              <a:off x="81" y="249"/>
              <a:ext cx="2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15-24</a:t>
              </a:r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133" y="249"/>
              <a:ext cx="2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25-44</a:t>
              </a:r>
            </a:p>
          </p:txBody>
        </p:sp>
        <p:sp>
          <p:nvSpPr>
            <p:cNvPr id="51" name="Rectangle 108"/>
            <p:cNvSpPr>
              <a:spLocks noChangeArrowheads="1"/>
            </p:cNvSpPr>
            <p:nvPr/>
          </p:nvSpPr>
          <p:spPr bwMode="auto">
            <a:xfrm>
              <a:off x="185" y="249"/>
              <a:ext cx="2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45-64</a:t>
              </a:r>
            </a:p>
          </p:txBody>
        </p:sp>
        <p:sp>
          <p:nvSpPr>
            <p:cNvPr id="52" name="Rectangle 109"/>
            <p:cNvSpPr>
              <a:spLocks noChangeArrowheads="1"/>
            </p:cNvSpPr>
            <p:nvPr/>
          </p:nvSpPr>
          <p:spPr bwMode="auto">
            <a:xfrm>
              <a:off x="237" y="249"/>
              <a:ext cx="28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65-79</a:t>
              </a:r>
            </a:p>
          </p:txBody>
        </p:sp>
        <p:sp>
          <p:nvSpPr>
            <p:cNvPr id="53" name="Rectangle 110"/>
            <p:cNvSpPr>
              <a:spLocks noChangeArrowheads="1"/>
            </p:cNvSpPr>
            <p:nvPr/>
          </p:nvSpPr>
          <p:spPr bwMode="auto">
            <a:xfrm>
              <a:off x="294" y="249"/>
              <a:ext cx="19" cy="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>
                  <a:latin typeface="Franklin Gothic Demi Cond" pitchFamily="34" charset="0"/>
                  <a:cs typeface="Arial" pitchFamily="34" charset="0"/>
                </a:rPr>
                <a:t>80+</a:t>
              </a:r>
            </a:p>
          </p:txBody>
        </p:sp>
        <p:sp>
          <p:nvSpPr>
            <p:cNvPr id="54" name="Rectangle 111"/>
            <p:cNvSpPr>
              <a:spLocks noChangeArrowheads="1"/>
            </p:cNvSpPr>
            <p:nvPr/>
          </p:nvSpPr>
          <p:spPr bwMode="auto">
            <a:xfrm>
              <a:off x="342" y="105"/>
              <a:ext cx="67" cy="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347" y="116"/>
              <a:ext cx="8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358" y="109"/>
              <a:ext cx="20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nl-NL" sz="1800" dirty="0" smtClean="0">
                  <a:latin typeface="Franklin Gothic Demi Cond" pitchFamily="34" charset="0"/>
                  <a:cs typeface="Arial" pitchFamily="34" charset="0"/>
                </a:rPr>
                <a:t>hoog</a:t>
              </a:r>
              <a:endParaRPr lang="nl-NL" sz="1800" dirty="0">
                <a:latin typeface="Franklin Gothic Demi Cond" pitchFamily="34" charset="0"/>
                <a:cs typeface="Arial" pitchFamily="34" charset="0"/>
              </a:endParaRPr>
            </a:p>
          </p:txBody>
        </p:sp>
        <p:sp>
          <p:nvSpPr>
            <p:cNvPr id="57" name="Rectangle 114"/>
            <p:cNvSpPr>
              <a:spLocks noChangeArrowheads="1"/>
            </p:cNvSpPr>
            <p:nvPr/>
          </p:nvSpPr>
          <p:spPr bwMode="auto">
            <a:xfrm>
              <a:off x="347" y="136"/>
              <a:ext cx="8" cy="1"/>
            </a:xfrm>
            <a:prstGeom prst="rect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Rectangle 115"/>
            <p:cNvSpPr>
              <a:spLocks noChangeArrowheads="1"/>
            </p:cNvSpPr>
            <p:nvPr/>
          </p:nvSpPr>
          <p:spPr bwMode="auto">
            <a:xfrm>
              <a:off x="358" y="129"/>
              <a:ext cx="18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nl-NL" sz="1800" dirty="0" smtClean="0">
                  <a:latin typeface="Franklin Gothic Demi Cond" pitchFamily="34" charset="0"/>
                  <a:cs typeface="Arial" pitchFamily="34" charset="0"/>
                </a:rPr>
                <a:t>laag</a:t>
              </a:r>
              <a:endParaRPr lang="nl-NL" sz="1800" dirty="0">
                <a:latin typeface="Franklin Gothic Demi Cond" pitchFamily="34" charset="0"/>
                <a:cs typeface="Arial" pitchFamily="34" charset="0"/>
              </a:endParaRPr>
            </a:p>
          </p:txBody>
        </p:sp>
        <p:sp>
          <p:nvSpPr>
            <p:cNvPr id="59" name="Oval 116"/>
            <p:cNvSpPr>
              <a:spLocks noChangeArrowheads="1"/>
            </p:cNvSpPr>
            <p:nvPr/>
          </p:nvSpPr>
          <p:spPr bwMode="auto">
            <a:xfrm>
              <a:off x="347" y="154"/>
              <a:ext cx="7" cy="6"/>
            </a:xfrm>
            <a:prstGeom prst="ellipse">
              <a:avLst/>
            </a:prstGeom>
            <a:solidFill>
              <a:schemeClr val="tx1"/>
            </a:solidFill>
            <a:ln w="762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358" y="149"/>
              <a:ext cx="35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nl-NL" sz="1800" dirty="0" smtClean="0">
                  <a:latin typeface="Franklin Gothic Demi Cond" pitchFamily="34" charset="0"/>
                  <a:cs typeface="Arial" pitchFamily="34" charset="0"/>
                </a:rPr>
                <a:t>mediaan</a:t>
              </a:r>
              <a:endParaRPr lang="nl-NL" sz="1800" dirty="0">
                <a:latin typeface="Franklin Gothic Demi Cond" pitchFamily="34" charset="0"/>
                <a:cs typeface="Arial" pitchFamily="34" charset="0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35" y="14"/>
              <a:ext cx="378" cy="264"/>
            </a:xfrm>
            <a:prstGeom prst="rect">
              <a:avLst/>
            </a:prstGeom>
            <a:noFill/>
            <a:ln w="0">
              <a:solidFill>
                <a:srgbClr val="E5FAD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UK liggend NiDi">
  <a:themeElements>
    <a:clrScheme name="Kleurenschema NiDi">
      <a:dk1>
        <a:srgbClr val="564134"/>
      </a:dk1>
      <a:lt1>
        <a:srgbClr val="FFFFFF"/>
      </a:lt1>
      <a:dk2>
        <a:srgbClr val="564134"/>
      </a:dk2>
      <a:lt2>
        <a:srgbClr val="FFFFFF"/>
      </a:lt2>
      <a:accent1>
        <a:srgbClr val="72ACC3"/>
      </a:accent1>
      <a:accent2>
        <a:srgbClr val="C6A666"/>
      </a:accent2>
      <a:accent3>
        <a:srgbClr val="4588A2"/>
      </a:accent3>
      <a:accent4>
        <a:srgbClr val="A3813D"/>
      </a:accent4>
      <a:accent5>
        <a:srgbClr val="C6DDE7"/>
      </a:accent5>
      <a:accent6>
        <a:srgbClr val="000000"/>
      </a:accent6>
      <a:hlink>
        <a:srgbClr val="564134"/>
      </a:hlink>
      <a:folHlink>
        <a:srgbClr val="564134"/>
      </a:folHlink>
    </a:clrScheme>
    <a:fontScheme name="Lettertype NiDi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</Template>
  <TotalTime>5308</TotalTime>
  <Pages>5</Pages>
  <Words>1401</Words>
  <Characters>13046</Characters>
  <Application>Microsoft Office PowerPoint</Application>
  <DocSecurity>0</DocSecurity>
  <PresentationFormat>Diavoorstelling (4:3)</PresentationFormat>
  <Paragraphs>461</Paragraphs>
  <Slides>27</Slides>
  <Notes>26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Presentatie UK liggend NiDi</vt:lpstr>
      <vt:lpstr>Picture</vt:lpstr>
      <vt:lpstr>Eenzaamheid: van probleemanalyse naar aanpak</vt:lpstr>
      <vt:lpstr>Opbouw van de presentatie</vt:lpstr>
      <vt:lpstr>Definitie eenzaamheid</vt:lpstr>
      <vt:lpstr>Twee typen van eenzaamheid</vt:lpstr>
      <vt:lpstr>Meetinstrumenten: directe vragen</vt:lpstr>
      <vt:lpstr>De jong gierveld eenzaamheidsschaal (3-8: matig eenzaam; 9+: sterk eenzaam)</vt:lpstr>
      <vt:lpstr>Prevalentie van eenzaamheid onder ouderen (55-89 jaar)</vt:lpstr>
      <vt:lpstr>verwachte prevalentie van eenzaamheid onder bevolkingsgroepen</vt:lpstr>
      <vt:lpstr>Gerapporteerde eenzaamheid naar leeftijd (%)</vt:lpstr>
      <vt:lpstr>Risicofactoren van eenzaamheid</vt:lpstr>
      <vt:lpstr>Risicofactoren van eenzaamheid</vt:lpstr>
      <vt:lpstr>Risicogroepen</vt:lpstr>
      <vt:lpstr>Risicogroepen</vt:lpstr>
      <vt:lpstr>Aanpak van eenzaamheid</vt:lpstr>
      <vt:lpstr>Gem. eenzaamheid 65-plussers, met en zonder partner, naar netwerkomvang</vt:lpstr>
      <vt:lpstr>Gem. eenzaamheid 65-plussers, met en zonder kinderen, naar netwerkomvang</vt:lpstr>
      <vt:lpstr>Aanpak van eenzaamheid</vt:lpstr>
      <vt:lpstr>Aanpak van eenzaamheid</vt:lpstr>
      <vt:lpstr>Aanpak van eenzaamheid</vt:lpstr>
      <vt:lpstr>Aanpak van eenzaamheid: in theorie Drie oplossingsrichtingen</vt:lpstr>
      <vt:lpstr>Aanpak van eenzaamheid: in praktijk</vt:lpstr>
      <vt:lpstr>Aanpak van eenzaamheid: in theorie Drie oplossingsrichtingen</vt:lpstr>
      <vt:lpstr>Aanpak van eenzaamheid: in praktijk</vt:lpstr>
      <vt:lpstr>Algemene werkzame factoren van interventies</vt:lpstr>
      <vt:lpstr>Enkele veelbelovende interventies</vt:lpstr>
      <vt:lpstr>Stappen bij het opzetten en uitvoeren van een interventie</vt:lpstr>
      <vt:lpstr>Dank voor uw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Eenzaamheid: Feiten en Fabels</dc:title>
  <dc:creator>Arjen Leerkes</dc:creator>
  <cp:lastModifiedBy>Timo Hendrikx</cp:lastModifiedBy>
  <cp:revision>110</cp:revision>
  <cp:lastPrinted>2016-07-17T07:08:00Z</cp:lastPrinted>
  <dcterms:created xsi:type="dcterms:W3CDTF">2016-07-17T08:00:00Z</dcterms:created>
  <dcterms:modified xsi:type="dcterms:W3CDTF">2017-06-15T10:56:58Z</dcterms:modified>
</cp:coreProperties>
</file>